
<file path=[Content_Types].xml><?xml version="1.0" encoding="utf-8"?>
<Types xmlns="http://schemas.openxmlformats.org/package/2006/content-types">
  <Default Extension="png" ContentType="image/png"/>
  <Default Extension="jpeg" ContentType="image/jpe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38"/>
  </p:notesMasterIdLst>
  <p:handoutMasterIdLst>
    <p:handoutMasterId r:id="rId39"/>
  </p:handoutMasterIdLst>
  <p:sldIdLst>
    <p:sldId id="335" r:id="rId3"/>
    <p:sldId id="286" r:id="rId4"/>
    <p:sldId id="333" r:id="rId5"/>
    <p:sldId id="268" r:id="rId6"/>
    <p:sldId id="269" r:id="rId7"/>
    <p:sldId id="280" r:id="rId8"/>
    <p:sldId id="284" r:id="rId9"/>
    <p:sldId id="346" r:id="rId10"/>
    <p:sldId id="285" r:id="rId11"/>
    <p:sldId id="272" r:id="rId12"/>
    <p:sldId id="356" r:id="rId13"/>
    <p:sldId id="281" r:id="rId14"/>
    <p:sldId id="347" r:id="rId15"/>
    <p:sldId id="350" r:id="rId16"/>
    <p:sldId id="348" r:id="rId17"/>
    <p:sldId id="336" r:id="rId18"/>
    <p:sldId id="357" r:id="rId19"/>
    <p:sldId id="358" r:id="rId20"/>
    <p:sldId id="364" r:id="rId21"/>
    <p:sldId id="363" r:id="rId22"/>
    <p:sldId id="351" r:id="rId23"/>
    <p:sldId id="352" r:id="rId24"/>
    <p:sldId id="353" r:id="rId25"/>
    <p:sldId id="354" r:id="rId26"/>
    <p:sldId id="355" r:id="rId27"/>
    <p:sldId id="344" r:id="rId28"/>
    <p:sldId id="345" r:id="rId29"/>
    <p:sldId id="343" r:id="rId30"/>
    <p:sldId id="342" r:id="rId31"/>
    <p:sldId id="361" r:id="rId32"/>
    <p:sldId id="362" r:id="rId33"/>
    <p:sldId id="274" r:id="rId34"/>
    <p:sldId id="359" r:id="rId35"/>
    <p:sldId id="360" r:id="rId36"/>
    <p:sldId id="36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751"/>
    <a:srgbClr val="76923C"/>
    <a:srgbClr val="1F497D"/>
    <a:srgbClr val="EFED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06799F8-075E-4A3A-A7F6-7FBC6576F1A4}">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2" autoAdjust="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2280"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66B955-9ABA-47D4-BA0F-43D209E6DE06}"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FAA0D8-202C-4D3D-887A-429ECB6FFB65}"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861DF-FFB5-42CE-848B-EA1B859B5346}"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19E9F-9C3E-4AB1-A023-B2B2AD4996C2}"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15128" y="1397977"/>
            <a:ext cx="8361229" cy="3007447"/>
          </a:xfrm>
        </p:spPr>
        <p:txBody>
          <a:bodyPr anchor="ctr" anchorCtr="0">
            <a:noAutofit/>
          </a:bodyPr>
          <a:lstStyle>
            <a:lvl1pPr algn="ctr">
              <a:defRPr sz="6600" cap="none" baseline="0">
                <a:solidFill>
                  <a:schemeClr val="tx2"/>
                </a:solidFill>
              </a:defRPr>
            </a:lvl1pPr>
          </a:lstStyle>
          <a:p>
            <a:r>
              <a:rPr lang="en-US" noProof="0"/>
              <a:t>Click To Edit Master Title Style</a:t>
            </a:r>
            <a:endParaRPr lang="en-US" noProof="0"/>
          </a:p>
        </p:txBody>
      </p:sp>
      <p:sp>
        <p:nvSpPr>
          <p:cNvPr id="3" name="Subtitle 2"/>
          <p:cNvSpPr>
            <a:spLocks noGrp="1"/>
          </p:cNvSpPr>
          <p:nvPr>
            <p:ph type="subTitle" idx="1"/>
          </p:nvPr>
        </p:nvSpPr>
        <p:spPr>
          <a:xfrm>
            <a:off x="2679906" y="4475023"/>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92E404C-603D-478B-B5E5-BFCF3EF3EEF6}" type="datetime1">
              <a:rPr lang="en-US" noProof="0" smtClean="0"/>
            </a:fld>
            <a:endParaRPr lang="en-US"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noProof="0"/>
              <a:t>B. Tech Mechatronics Engineering - Design Project II Review </a:t>
            </a:r>
            <a:endParaRPr lang="en-US" noProof="0"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38049E5-7B53-4E85-8972-7D6C4BCE5BB9}" type="slidenum">
              <a:rPr lang="en-US" noProof="0" smtClean="0"/>
            </a:fld>
            <a:endParaRPr lang="en-US" noProof="0" dirty="0"/>
          </a:p>
        </p:txBody>
      </p:sp>
      <p:sp>
        <p:nvSpPr>
          <p:cNvPr id="13" name="L-Shape 12"/>
          <p:cNvSpPr/>
          <p:nvPr userDrawn="1"/>
        </p:nvSpPr>
        <p:spPr>
          <a:xfrm flipV="1">
            <a:off x="887674" y="726883"/>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5" name="L-Shape 14"/>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p:cNvSpPr/>
          <p:nvPr userDrawn="1"/>
        </p:nvSpPr>
        <p:spPr>
          <a:xfrm flipV="1">
            <a:off x="752858" y="609652"/>
            <a:ext cx="3152309" cy="4408489"/>
          </a:xfrm>
          <a:prstGeom prst="corner">
            <a:avLst>
              <a:gd name="adj1" fmla="val 6149"/>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L-Shape 11"/>
          <p:cNvSpPr/>
          <p:nvPr userDrawn="1"/>
        </p:nvSpPr>
        <p:spPr>
          <a:xfrm flipH="1">
            <a:off x="8286318" y="1685652"/>
            <a:ext cx="3152309" cy="4408489"/>
          </a:xfrm>
          <a:prstGeom prst="corner">
            <a:avLst>
              <a:gd name="adj1" fmla="val 6773"/>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685800"/>
            <a:ext cx="9601200" cy="1485900"/>
          </a:xfrm>
        </p:spPr>
        <p:txBody>
          <a:bodyPr>
            <a:normAutofit/>
          </a:bodyPr>
          <a:lstStyle>
            <a:lvl1pPr>
              <a:defRPr sz="4800">
                <a:solidFill>
                  <a:schemeClr val="tx2"/>
                </a:solidFill>
              </a:defRPr>
            </a:lvl1pPr>
          </a:lstStyle>
          <a:p>
            <a:r>
              <a:rPr lang="en-US" noProof="0"/>
              <a:t>Click To Edit Master Title Style</a:t>
            </a:r>
            <a:endParaRPr lang="en-US" noProof="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endParaRPr lang="en-US" noProof="0"/>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endParaRPr lang="en-US" noProof="0"/>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7" name="Date Placeholder 6"/>
          <p:cNvSpPr>
            <a:spLocks noGrp="1"/>
          </p:cNvSpPr>
          <p:nvPr>
            <p:ph type="dt" sz="half" idx="10"/>
          </p:nvPr>
        </p:nvSpPr>
        <p:spPr/>
        <p:txBody>
          <a:bodyPr/>
          <a:lstStyle/>
          <a:p>
            <a:fld id="{62B6E7CF-B7B1-4D09-B570-C4A3B6B64D35}" type="datetime1">
              <a:rPr lang="en-US" noProof="0" smtClean="0"/>
            </a:fld>
            <a:endParaRPr lang="en-US" noProof="0" dirty="0"/>
          </a:p>
        </p:txBody>
      </p:sp>
      <p:sp>
        <p:nvSpPr>
          <p:cNvPr id="8" name="Footer Placeholder 7"/>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9" name="Slide Number Placeholder 8"/>
          <p:cNvSpPr>
            <a:spLocks noGrp="1"/>
          </p:cNvSpPr>
          <p:nvPr>
            <p:ph type="sldNum" sz="quarter" idx="12"/>
          </p:nvPr>
        </p:nvSpPr>
        <p:spPr/>
        <p:txBody>
          <a:bodyPr/>
          <a:lstStyle/>
          <a:p>
            <a:fld id="{B38049E5-7B53-4E85-8972-7D6C4BCE5BB9}" type="slidenum">
              <a:rPr lang="en-US" noProof="0" smtClean="0"/>
            </a:fld>
            <a:endParaRPr lang="en-US" noProof="0" dirty="0"/>
          </a:p>
        </p:txBody>
      </p:sp>
      <p:sp>
        <p:nvSpPr>
          <p:cNvPr id="11" name="L-Shape 10"/>
          <p:cNvSpPr/>
          <p:nvPr userDrawn="1"/>
        </p:nvSpPr>
        <p:spPr>
          <a:xfrm rot="10800000" flipV="1">
            <a:off x="8391654" y="1873024"/>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0" name="L-Shape 9"/>
          <p:cNvSpPr/>
          <p:nvPr userDrawn="1"/>
        </p:nvSpPr>
        <p:spPr>
          <a:xfrm flipH="1">
            <a:off x="8152968" y="1752327"/>
            <a:ext cx="3152309" cy="4408489"/>
          </a:xfrm>
          <a:prstGeom prst="corner">
            <a:avLst>
              <a:gd name="adj1" fmla="val 7085"/>
              <a:gd name="adj2" fmla="val 7750"/>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vl1pPr>
          </a:lstStyle>
          <a:p>
            <a:r>
              <a:rPr lang="en-US" noProof="0"/>
              <a:t>Click To Edit Master Title Style</a:t>
            </a:r>
            <a:endParaRPr lang="en-US" noProof="0"/>
          </a:p>
        </p:txBody>
      </p:sp>
      <p:sp>
        <p:nvSpPr>
          <p:cNvPr id="3" name="Date Placeholder 2"/>
          <p:cNvSpPr>
            <a:spLocks noGrp="1"/>
          </p:cNvSpPr>
          <p:nvPr>
            <p:ph type="dt" sz="half" idx="10"/>
          </p:nvPr>
        </p:nvSpPr>
        <p:spPr/>
        <p:txBody>
          <a:bodyPr/>
          <a:lstStyle/>
          <a:p>
            <a:fld id="{2C083DAA-E9D5-4DA6-99D6-1D0259C9304C}" type="datetime1">
              <a:rPr lang="en-US" noProof="0" smtClean="0"/>
            </a:fld>
            <a:endParaRPr lang="en-US" noProof="0" dirty="0"/>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vl1pPr>
          </a:lstStyle>
          <a:p>
            <a:r>
              <a:rPr lang="en-US" noProof="0"/>
              <a:t>Click To Edit Master Title Style</a:t>
            </a:r>
            <a:endParaRPr lang="en-US" noProof="0"/>
          </a:p>
        </p:txBody>
      </p:sp>
      <p:sp>
        <p:nvSpPr>
          <p:cNvPr id="3" name="Date Placeholder 2"/>
          <p:cNvSpPr>
            <a:spLocks noGrp="1"/>
          </p:cNvSpPr>
          <p:nvPr>
            <p:ph type="dt" sz="half" idx="10"/>
          </p:nvPr>
        </p:nvSpPr>
        <p:spPr/>
        <p:txBody>
          <a:bodyPr/>
          <a:lstStyle/>
          <a:p>
            <a:fld id="{237230FB-9E4B-4197-A7BB-2D8C1E07A6DB}" type="datetime1">
              <a:rPr lang="en-US" noProof="0" smtClean="0"/>
            </a:fld>
            <a:endParaRPr lang="en-US" noProof="0" dirty="0"/>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
        <p:nvSpPr>
          <p:cNvPr id="7" name="Text Placeholder 6"/>
          <p:cNvSpPr>
            <a:spLocks noGrp="1"/>
          </p:cNvSpPr>
          <p:nvPr>
            <p:ph type="body" sz="quarter" idx="13"/>
          </p:nvPr>
        </p:nvSpPr>
        <p:spPr>
          <a:xfrm>
            <a:off x="1560471" y="2297695"/>
            <a:ext cx="9071059" cy="2767600"/>
          </a:xfrm>
        </p:spPr>
        <p:txBody>
          <a:bodyPr anchor="ctr"/>
          <a:lstStyle>
            <a:lvl1pPr marL="0" indent="0" algn="ctr">
              <a:buNone/>
              <a:defRPr sz="6000"/>
            </a:lvl1pPr>
          </a:lstStyle>
          <a:p>
            <a:pPr lvl="0"/>
            <a:r>
              <a:rPr lang="en-US" noProof="0"/>
              <a:t>Edit Master text styles</a:t>
            </a:r>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669B2-190E-4A63-984A-8E7EAE83DCBD}" type="datetime1">
              <a:rPr lang="en-US" noProof="0" smtClean="0"/>
            </a:fld>
            <a:endParaRPr lang="en-US" noProof="0" dirty="0"/>
          </a:p>
        </p:txBody>
      </p:sp>
      <p:sp>
        <p:nvSpPr>
          <p:cNvPr id="3" name="Footer Placeholder 2"/>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4" name="Slide Number Placeholder 3"/>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Title Slide Second Option">
    <p:bg bwMode="grayWhite">
      <p:bgPr>
        <a:gradFill flip="none" rotWithShape="1">
          <a:gsLst>
            <a:gs pos="0">
              <a:schemeClr val="tx2">
                <a:lumMod val="50000"/>
              </a:schemeClr>
            </a:gs>
            <a:gs pos="34000">
              <a:schemeClr val="tx2"/>
            </a:gs>
            <a:gs pos="66000">
              <a:schemeClr val="tx2">
                <a:lumMod val="75000"/>
              </a:schemeClr>
            </a:gs>
            <a:gs pos="97000">
              <a:schemeClr val="tx2">
                <a:lumMod val="50000"/>
              </a:schemeClr>
            </a:gs>
          </a:gsLst>
          <a:lin ang="2700000" scaled="1"/>
          <a:tileRect/>
        </a:gradFill>
        <a:effectLst/>
      </p:bgPr>
    </p:bg>
    <p:spTree>
      <p:nvGrpSpPr>
        <p:cNvPr id="1" name=""/>
        <p:cNvGrpSpPr/>
        <p:nvPr/>
      </p:nvGrpSpPr>
      <p:grpSpPr>
        <a:xfrm>
          <a:off x="0" y="0"/>
          <a:ext cx="0" cy="0"/>
          <a:chOff x="0" y="0"/>
          <a:chExt cx="0" cy="0"/>
        </a:xfrm>
      </p:grpSpPr>
      <p:sp>
        <p:nvSpPr>
          <p:cNvPr id="10" name="L-Shape 9"/>
          <p:cNvSpPr/>
          <p:nvPr userDrawn="1"/>
        </p:nvSpPr>
        <p:spPr>
          <a:xfrm flipV="1">
            <a:off x="559194" y="380084"/>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9" name="Rectangle 8" title="Side bar"/>
          <p:cNvSpPr/>
          <p:nvPr userDrawn="1"/>
        </p:nvSpPr>
        <p:spPr>
          <a:xfrm rot="5400000">
            <a:off x="5791174" y="457175"/>
            <a:ext cx="609651" cy="121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752858" y="621679"/>
            <a:ext cx="10603990" cy="2630054"/>
          </a:xfrm>
        </p:spPr>
        <p:txBody>
          <a:bodyPr anchor="ctr" anchorCtr="0">
            <a:noAutofit/>
          </a:bodyPr>
          <a:lstStyle>
            <a:lvl1pPr algn="ctr">
              <a:defRPr sz="6600" cap="none" baseline="0">
                <a:solidFill>
                  <a:schemeClr val="bg1"/>
                </a:solidFill>
              </a:defRPr>
            </a:lvl1pPr>
          </a:lstStyle>
          <a:p>
            <a:r>
              <a:rPr lang="en-US" noProof="0"/>
              <a:t>Click To Edit Master Title Style</a:t>
            </a:r>
            <a:endParaRPr lang="en-US" noProof="0"/>
          </a:p>
        </p:txBody>
      </p:sp>
      <p:sp>
        <p:nvSpPr>
          <p:cNvPr id="3" name="Subtitle 2"/>
          <p:cNvSpPr>
            <a:spLocks noGrp="1"/>
          </p:cNvSpPr>
          <p:nvPr>
            <p:ph type="subTitle" idx="1"/>
          </p:nvPr>
        </p:nvSpPr>
        <p:spPr>
          <a:xfrm>
            <a:off x="1397977" y="4897053"/>
            <a:ext cx="9504485" cy="1086237"/>
          </a:xfrm>
        </p:spPr>
        <p:txBody>
          <a:bodyPr>
            <a:normAutofit/>
          </a:bodyPr>
          <a:lstStyle>
            <a:lvl1pPr marL="0" indent="0" algn="ctr">
              <a:lnSpc>
                <a:spcPct val="112000"/>
              </a:lnSpc>
              <a:spcBef>
                <a:spcPts val="0"/>
              </a:spcBef>
              <a:spcAft>
                <a:spcPts val="0"/>
              </a:spcAft>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bg1"/>
                </a:solidFill>
              </a:defRPr>
            </a:lvl1pPr>
          </a:lstStyle>
          <a:p>
            <a:fld id="{17A53FD8-CB1A-42AD-82DB-4EA5AB668A5E}" type="datetime1">
              <a:rPr lang="en-US" noProof="0" smtClean="0"/>
            </a:fld>
            <a:endParaRPr lang="en-US"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bg1"/>
                </a:solidFill>
              </a:defRPr>
            </a:lvl1pPr>
          </a:lstStyle>
          <a:p>
            <a:r>
              <a:rPr lang="en-US" noProof="0"/>
              <a:t>B. Tech Mechatronics Engineering - Design Project II Review </a:t>
            </a:r>
            <a:endParaRPr lang="en-US" noProof="0"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bg1"/>
                </a:solidFill>
              </a:defRPr>
            </a:lvl1pPr>
          </a:lstStyle>
          <a:p>
            <a:fld id="{B38049E5-7B53-4E85-8972-7D6C4BCE5BB9}" type="slidenum">
              <a:rPr lang="en-US" noProof="0" smtClean="0"/>
            </a:fld>
            <a:endParaRPr lang="en-US" noProof="0" dirty="0"/>
          </a:p>
        </p:txBody>
      </p:sp>
      <p:sp>
        <p:nvSpPr>
          <p:cNvPr id="11" name="L-Shape 10"/>
          <p:cNvSpPr/>
          <p:nvPr userDrawn="1"/>
        </p:nvSpPr>
        <p:spPr>
          <a:xfrm rot="10800000" flipV="1">
            <a:off x="8861324" y="905617"/>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p:cNvSpPr/>
          <p:nvPr userDrawn="1"/>
        </p:nvSpPr>
        <p:spPr>
          <a:xfrm flipV="1">
            <a:off x="441962" y="280436"/>
            <a:ext cx="3152309" cy="3007448"/>
          </a:xfrm>
          <a:prstGeom prst="corner">
            <a:avLst>
              <a:gd name="adj1" fmla="val 6089"/>
              <a:gd name="adj2" fmla="val 6769"/>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L-Shape 11"/>
          <p:cNvSpPr/>
          <p:nvPr userDrawn="1"/>
        </p:nvSpPr>
        <p:spPr>
          <a:xfrm flipH="1">
            <a:off x="8597731" y="770997"/>
            <a:ext cx="3152309" cy="3007448"/>
          </a:xfrm>
          <a:prstGeom prst="corner">
            <a:avLst>
              <a:gd name="adj1" fmla="val 6089"/>
              <a:gd name="adj2" fmla="val 6442"/>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0221778" y="26725"/>
            <a:ext cx="1791855" cy="79125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685800"/>
            <a:ext cx="9601200" cy="720213"/>
          </a:xfrm>
        </p:spPr>
        <p:txBody>
          <a:bodyPr>
            <a:noAutofit/>
          </a:bodyPr>
          <a:lstStyle>
            <a:lvl1pPr>
              <a:defRPr sz="4800"/>
            </a:lvl1pPr>
          </a:lstStyle>
          <a:p>
            <a:r>
              <a:rPr lang="en-US" noProof="0"/>
              <a:t>Click To Edit Master Title Style</a:t>
            </a:r>
            <a:endParaRPr lang="en-US" noProof="0"/>
          </a:p>
        </p:txBody>
      </p:sp>
      <p:sp>
        <p:nvSpPr>
          <p:cNvPr id="3" name="Content Placeholder 2"/>
          <p:cNvSpPr>
            <a:spLocks noGrp="1"/>
          </p:cNvSpPr>
          <p:nvPr>
            <p:ph idx="1"/>
          </p:nvPr>
        </p:nvSpPr>
        <p:spPr>
          <a:xfrm>
            <a:off x="1371600" y="1484671"/>
            <a:ext cx="9601200" cy="4382729"/>
          </a:xfrm>
        </p:spPr>
        <p:txBody>
          <a:body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Date Placeholder 3"/>
          <p:cNvSpPr>
            <a:spLocks noGrp="1"/>
          </p:cNvSpPr>
          <p:nvPr>
            <p:ph type="dt" sz="half" idx="10"/>
          </p:nvPr>
        </p:nvSpPr>
        <p:spPr/>
        <p:txBody>
          <a:bodyPr/>
          <a:lstStyle/>
          <a:p>
            <a:fld id="{D75EE671-D6CE-4997-B5B0-0FF9D8E5AA55}" type="datetime1">
              <a:rPr lang="en-US" noProof="0" smtClean="0"/>
            </a:fld>
            <a:endParaRPr lang="en-US" noProof="0" dirty="0"/>
          </a:p>
        </p:txBody>
      </p:sp>
      <p:sp>
        <p:nvSpPr>
          <p:cNvPr id="5" name="Footer Placeholder 4"/>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6" name="Slide Number Placeholder 5"/>
          <p:cNvSpPr>
            <a:spLocks noGrp="1"/>
          </p:cNvSpPr>
          <p:nvPr>
            <p:ph type="sldNum" sz="quarter" idx="12"/>
          </p:nvPr>
        </p:nvSpPr>
        <p:spPr/>
        <p:txBody>
          <a:bodyPr/>
          <a:lstStyle/>
          <a:p>
            <a:fld id="{B38049E5-7B53-4E85-8972-7D6C4BCE5BB9}" type="slidenum">
              <a:rPr lang="en-US" noProof="0" smtClean="0"/>
            </a:fld>
            <a:endParaRPr lang="en-US" noProof="0" dirty="0"/>
          </a:p>
        </p:txBody>
      </p:sp>
      <p:cxnSp>
        <p:nvCxnSpPr>
          <p:cNvPr id="7" name="Straight Connector 6"/>
          <p:cNvCxnSpPr/>
          <p:nvPr userDrawn="1"/>
        </p:nvCxnSpPr>
        <p:spPr>
          <a:xfrm>
            <a:off x="1465008" y="1445344"/>
            <a:ext cx="9468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Content with Caption and Picture">
    <p:bg bwMode="ltGray">
      <p:bgPr>
        <a:solidFill>
          <a:schemeClr val="bg2"/>
        </a:solidFill>
        <a:effectLst/>
      </p:bgPr>
    </p:bg>
    <p:spTree>
      <p:nvGrpSpPr>
        <p:cNvPr id="1" name=""/>
        <p:cNvGrpSpPr/>
        <p:nvPr/>
      </p:nvGrpSpPr>
      <p:grpSpPr>
        <a:xfrm>
          <a:off x="0" y="0"/>
          <a:ext cx="0" cy="0"/>
          <a:chOff x="0" y="0"/>
          <a:chExt cx="0" cy="0"/>
        </a:xfrm>
      </p:grpSpPr>
      <p:sp>
        <p:nvSpPr>
          <p:cNvPr id="14" name="Rectangle 13"/>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7" name="Oval 26"/>
          <p:cNvSpPr/>
          <p:nvPr userDrawn="1"/>
        </p:nvSpPr>
        <p:spPr bwMode="white">
          <a:xfrm>
            <a:off x="7040199" y="564425"/>
            <a:ext cx="4356000" cy="4464000"/>
          </a:xfrm>
          <a:prstGeom prst="ellipse">
            <a:avLst/>
          </a:prstGeom>
          <a:noFill/>
          <a:ln w="123825">
            <a:solidFill>
              <a:schemeClr val="accent3"/>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Rectangle 7" title="Background Shape"/>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bwMode="white">
          <a:xfrm>
            <a:off x="586246" y="400665"/>
            <a:ext cx="4858460" cy="1428136"/>
          </a:xfrm>
        </p:spPr>
        <p:txBody>
          <a:bodyPr anchor="ctr" anchorCtr="0">
            <a:noAutofit/>
          </a:bodyPr>
          <a:lstStyle>
            <a:lvl1pPr algn="ctr">
              <a:lnSpc>
                <a:spcPct val="84000"/>
              </a:lnSpc>
              <a:defRPr sz="4800" baseline="0">
                <a:solidFill>
                  <a:schemeClr val="bg1"/>
                </a:solidFill>
              </a:defRPr>
            </a:lvl1pPr>
          </a:lstStyle>
          <a:p>
            <a:r>
              <a:rPr lang="en-US" noProof="0"/>
              <a:t>Click To Edit Master Title Style</a:t>
            </a:r>
            <a:endParaRPr lang="en-US" noProof="0"/>
          </a:p>
        </p:txBody>
      </p:sp>
      <p:sp>
        <p:nvSpPr>
          <p:cNvPr id="4" name="Text Placeholder 3"/>
          <p:cNvSpPr>
            <a:spLocks noGrp="1"/>
          </p:cNvSpPr>
          <p:nvPr>
            <p:ph type="body" sz="half" idx="2"/>
          </p:nvPr>
        </p:nvSpPr>
        <p:spPr>
          <a:xfrm>
            <a:off x="586246" y="2113935"/>
            <a:ext cx="4858460" cy="4247186"/>
          </a:xfrm>
        </p:spPr>
        <p:txBody>
          <a:bodyPr/>
          <a:lstStyle>
            <a:lvl1pPr marL="285750" indent="-285750">
              <a:lnSpc>
                <a:spcPct val="100000"/>
              </a:lnSpc>
              <a:spcBef>
                <a:spcPts val="0"/>
              </a:spcBef>
              <a:spcAft>
                <a:spcPts val="100"/>
              </a:spcAft>
              <a:buFont typeface="Arial" panose="020B0604020202020204" pitchFamily="34" charset="0"/>
              <a:buChar char="•"/>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5" name="Date Placeholder 4"/>
          <p:cNvSpPr>
            <a:spLocks noGrp="1"/>
          </p:cNvSpPr>
          <p:nvPr>
            <p:ph type="dt" sz="half" idx="10"/>
          </p:nvPr>
        </p:nvSpPr>
        <p:spPr>
          <a:xfrm>
            <a:off x="586246" y="6443554"/>
            <a:ext cx="1324322" cy="404614"/>
          </a:xfrm>
        </p:spPr>
        <p:txBody>
          <a:bodyPr/>
          <a:lstStyle>
            <a:lvl1pPr>
              <a:defRPr>
                <a:solidFill>
                  <a:schemeClr val="bg1"/>
                </a:solidFill>
              </a:defRPr>
            </a:lvl1pPr>
          </a:lstStyle>
          <a:p>
            <a:fld id="{52C1C6A5-A34F-48EF-86F9-6843C827AA27}" type="datetime1">
              <a:rPr lang="en-US" noProof="0" smtClean="0"/>
            </a:fld>
            <a:endParaRPr lang="en-US" noProof="0" dirty="0"/>
          </a:p>
        </p:txBody>
      </p:sp>
      <p:sp>
        <p:nvSpPr>
          <p:cNvPr id="6" name="Footer Placeholder 5"/>
          <p:cNvSpPr>
            <a:spLocks noGrp="1"/>
          </p:cNvSpPr>
          <p:nvPr>
            <p:ph type="ftr" sz="quarter" idx="11"/>
          </p:nvPr>
        </p:nvSpPr>
        <p:spPr>
          <a:xfrm>
            <a:off x="2825377" y="6453386"/>
            <a:ext cx="2619329" cy="404614"/>
          </a:xfrm>
        </p:spPr>
        <p:txBody>
          <a:bodyPr/>
          <a:lstStyle>
            <a:lvl1pPr>
              <a:defRPr>
                <a:solidFill>
                  <a:schemeClr val="bg1"/>
                </a:solidFill>
              </a:defRPr>
            </a:lvl1pPr>
          </a:lstStyle>
          <a:p>
            <a:r>
              <a:rPr lang="en-US" noProof="0"/>
              <a:t>B. Tech Mechatronics Engineering - Design Project II Review </a:t>
            </a:r>
            <a:endParaRPr lang="en-US" noProof="0" dirty="0"/>
          </a:p>
        </p:txBody>
      </p:sp>
      <p:sp>
        <p:nvSpPr>
          <p:cNvPr id="7" name="Slide Number Placeholder 6"/>
          <p:cNvSpPr>
            <a:spLocks noGrp="1"/>
          </p:cNvSpPr>
          <p:nvPr>
            <p:ph type="sldNum" sz="quarter" idx="12"/>
          </p:nvPr>
        </p:nvSpPr>
        <p:spPr>
          <a:xfrm>
            <a:off x="10187939" y="6453386"/>
            <a:ext cx="1596292" cy="404614"/>
          </a:xfrm>
        </p:spPr>
        <p:txBody>
          <a:bodyPr/>
          <a:lstStyle>
            <a:lvl1pPr>
              <a:defRPr>
                <a:solidFill>
                  <a:schemeClr val="tx2"/>
                </a:solidFill>
              </a:defRPr>
            </a:lvl1pPr>
          </a:lstStyle>
          <a:p>
            <a:fld id="{B38049E5-7B53-4E85-8972-7D6C4BCE5BB9}" type="slidenum">
              <a:rPr lang="en-US" noProof="0" smtClean="0"/>
            </a:fld>
            <a:endParaRPr lang="en-US" noProof="0" dirty="0"/>
          </a:p>
        </p:txBody>
      </p:sp>
      <p:sp>
        <p:nvSpPr>
          <p:cNvPr id="9" name="Rectangle 8" title="Divider Bar"/>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Picture Placeholder 12"/>
          <p:cNvSpPr>
            <a:spLocks noGrp="1"/>
          </p:cNvSpPr>
          <p:nvPr>
            <p:ph type="pic" sz="quarter" idx="13"/>
          </p:nvPr>
        </p:nvSpPr>
        <p:spPr>
          <a:xfrm>
            <a:off x="7145761" y="670570"/>
            <a:ext cx="4151312" cy="4248000"/>
          </a:xfrm>
          <a:prstGeom prst="ellipse">
            <a:avLst/>
          </a:prstGeom>
          <a:ln w="38100">
            <a:solidFill>
              <a:schemeClr val="bg2"/>
            </a:solidFill>
          </a:ln>
          <a:effectLst>
            <a:innerShdw blurRad="114300">
              <a:prstClr val="black"/>
            </a:innerShdw>
          </a:effectLst>
        </p:spPr>
        <p:txBody>
          <a:bodyPr anchor="ctr" anchorCtr="0"/>
          <a:lstStyle>
            <a:lvl1pPr>
              <a:defRPr>
                <a:solidFill>
                  <a:schemeClr val="bg1"/>
                </a:solidFill>
              </a:defRPr>
            </a:lvl1pPr>
          </a:lstStyle>
          <a:p>
            <a:r>
              <a:rPr lang="en-US" noProof="0"/>
              <a:t>Click icon to add picture</a:t>
            </a:r>
            <a:endParaRPr lang="en-US" noProof="0" dirty="0"/>
          </a:p>
        </p:txBody>
      </p:sp>
      <p:sp>
        <p:nvSpPr>
          <p:cNvPr id="17" name="Content Placeholder 15"/>
          <p:cNvSpPr>
            <a:spLocks noGrp="1"/>
          </p:cNvSpPr>
          <p:nvPr>
            <p:ph sz="quarter" idx="15"/>
          </p:nvPr>
        </p:nvSpPr>
        <p:spPr>
          <a:xfrm>
            <a:off x="6747294" y="5188236"/>
            <a:ext cx="4858459" cy="1126906"/>
          </a:xfrm>
          <a:solidFill>
            <a:schemeClr val="bg2"/>
          </a:solidFill>
          <a:ln>
            <a:noFill/>
          </a:ln>
          <a:effectLst>
            <a:innerShdw blurRad="114300">
              <a:prstClr val="black"/>
            </a:innerShdw>
          </a:effectLst>
        </p:spPr>
        <p:txBody>
          <a:bodyPr anchor="ctr" anchorCtr="0"/>
          <a:lstStyle>
            <a:lvl1pPr marL="0" indent="0" algn="ctr">
              <a:buNone/>
              <a:defRPr sz="1800">
                <a:solidFill>
                  <a:schemeClr val="tx2">
                    <a:lumMod val="50000"/>
                  </a:schemeClr>
                </a:solidFill>
              </a:defRPr>
            </a:lvl1pPr>
            <a:lvl2pPr marL="530225" indent="0" algn="ctr">
              <a:buNone/>
              <a:defRPr sz="1800">
                <a:solidFill>
                  <a:schemeClr val="tx2">
                    <a:lumMod val="50000"/>
                  </a:schemeClr>
                </a:solidFill>
              </a:defRPr>
            </a:lvl2pPr>
            <a:lvl3pPr marL="987425" indent="0" algn="ctr">
              <a:buNone/>
              <a:defRPr sz="1600">
                <a:solidFill>
                  <a:schemeClr val="tx2">
                    <a:lumMod val="50000"/>
                  </a:schemeClr>
                </a:solidFill>
              </a:defRPr>
            </a:lvl3pPr>
            <a:lvl4pPr marL="1444625" indent="0" algn="ctr">
              <a:buNone/>
              <a:defRPr sz="1600">
                <a:solidFill>
                  <a:schemeClr val="tx2">
                    <a:lumMod val="50000"/>
                  </a:schemeClr>
                </a:solidFill>
              </a:defRPr>
            </a:lvl4pPr>
            <a:lvl5pPr marL="1901825" indent="0" algn="ctr">
              <a:buNone/>
              <a:defRPr sz="1400">
                <a:solidFill>
                  <a:schemeClr val="tx2">
                    <a:lumMod val="50000"/>
                  </a:schemeClr>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1" name="L-Shape 20"/>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3" name="L-Shape 22"/>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4" name="L-Shape 23"/>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5" name="L-Shape 24"/>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Content with Caption">
    <p:bg bwMode="ltGray">
      <p:bgPr>
        <a:solidFill>
          <a:schemeClr val="bg2"/>
        </a:solidFill>
        <a:effectLst/>
      </p:bgPr>
    </p:bg>
    <p:spTree>
      <p:nvGrpSpPr>
        <p:cNvPr id="1" name=""/>
        <p:cNvGrpSpPr/>
        <p:nvPr/>
      </p:nvGrpSpPr>
      <p:grpSpPr>
        <a:xfrm>
          <a:off x="0" y="0"/>
          <a:ext cx="0" cy="0"/>
          <a:chOff x="0" y="0"/>
          <a:chExt cx="0" cy="0"/>
        </a:xfrm>
      </p:grpSpPr>
      <p:sp>
        <p:nvSpPr>
          <p:cNvPr id="14" name="Rectangle 13"/>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Rectangle 7" title="Background Shape"/>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bwMode="white">
          <a:xfrm>
            <a:off x="586246" y="400665"/>
            <a:ext cx="4858460" cy="1428136"/>
          </a:xfrm>
        </p:spPr>
        <p:txBody>
          <a:bodyPr anchor="ctr" anchorCtr="0">
            <a:noAutofit/>
          </a:bodyPr>
          <a:lstStyle>
            <a:lvl1pPr algn="ctr">
              <a:lnSpc>
                <a:spcPct val="84000"/>
              </a:lnSpc>
              <a:defRPr sz="4800" baseline="0">
                <a:solidFill>
                  <a:schemeClr val="bg1"/>
                </a:solidFill>
              </a:defRPr>
            </a:lvl1pPr>
          </a:lstStyle>
          <a:p>
            <a:r>
              <a:rPr lang="en-US" noProof="0"/>
              <a:t>Click To Edit Master Title Style</a:t>
            </a:r>
            <a:endParaRPr lang="en-US" noProof="0"/>
          </a:p>
        </p:txBody>
      </p:sp>
      <p:sp>
        <p:nvSpPr>
          <p:cNvPr id="4" name="Text Placeholder 3"/>
          <p:cNvSpPr>
            <a:spLocks noGrp="1"/>
          </p:cNvSpPr>
          <p:nvPr>
            <p:ph type="body" sz="half" idx="2"/>
          </p:nvPr>
        </p:nvSpPr>
        <p:spPr>
          <a:xfrm>
            <a:off x="586246" y="2113935"/>
            <a:ext cx="4858460" cy="4247186"/>
          </a:xfrm>
        </p:spPr>
        <p:txBody>
          <a:bodyPr/>
          <a:lstStyle>
            <a:lvl1pPr marL="285750" indent="-285750">
              <a:lnSpc>
                <a:spcPct val="100000"/>
              </a:lnSpc>
              <a:spcBef>
                <a:spcPts val="0"/>
              </a:spcBef>
              <a:spcAft>
                <a:spcPts val="100"/>
              </a:spcAft>
              <a:buFont typeface="Arial" panose="020B0604020202020204" pitchFamily="34" charset="0"/>
              <a:buChar char="•"/>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5" name="Date Placeholder 4"/>
          <p:cNvSpPr>
            <a:spLocks noGrp="1"/>
          </p:cNvSpPr>
          <p:nvPr>
            <p:ph type="dt" sz="half" idx="10"/>
          </p:nvPr>
        </p:nvSpPr>
        <p:spPr>
          <a:xfrm>
            <a:off x="586246" y="6443554"/>
            <a:ext cx="1324322" cy="404614"/>
          </a:xfrm>
        </p:spPr>
        <p:txBody>
          <a:bodyPr/>
          <a:lstStyle>
            <a:lvl1pPr>
              <a:defRPr>
                <a:solidFill>
                  <a:schemeClr val="bg1"/>
                </a:solidFill>
              </a:defRPr>
            </a:lvl1pPr>
          </a:lstStyle>
          <a:p>
            <a:fld id="{D2410026-8269-466B-B517-4533056C239B}" type="datetime1">
              <a:rPr lang="en-US" noProof="0" smtClean="0"/>
            </a:fld>
            <a:endParaRPr lang="en-US" noProof="0" dirty="0"/>
          </a:p>
        </p:txBody>
      </p:sp>
      <p:sp>
        <p:nvSpPr>
          <p:cNvPr id="6" name="Footer Placeholder 5"/>
          <p:cNvSpPr>
            <a:spLocks noGrp="1"/>
          </p:cNvSpPr>
          <p:nvPr>
            <p:ph type="ftr" sz="quarter" idx="11"/>
          </p:nvPr>
        </p:nvSpPr>
        <p:spPr>
          <a:xfrm>
            <a:off x="2825377" y="6453386"/>
            <a:ext cx="2619329" cy="404614"/>
          </a:xfrm>
        </p:spPr>
        <p:txBody>
          <a:bodyPr/>
          <a:lstStyle>
            <a:lvl1pPr>
              <a:defRPr>
                <a:solidFill>
                  <a:schemeClr val="bg1"/>
                </a:solidFill>
              </a:defRPr>
            </a:lvl1pPr>
          </a:lstStyle>
          <a:p>
            <a:r>
              <a:rPr lang="en-US" noProof="0"/>
              <a:t>B. Tech Mechatronics Engineering - Design Project II Review </a:t>
            </a:r>
            <a:endParaRPr lang="en-US" noProof="0" dirty="0"/>
          </a:p>
        </p:txBody>
      </p:sp>
      <p:sp>
        <p:nvSpPr>
          <p:cNvPr id="7" name="Slide Number Placeholder 6"/>
          <p:cNvSpPr>
            <a:spLocks noGrp="1"/>
          </p:cNvSpPr>
          <p:nvPr>
            <p:ph type="sldNum" sz="quarter" idx="12"/>
          </p:nvPr>
        </p:nvSpPr>
        <p:spPr>
          <a:xfrm>
            <a:off x="10187939" y="6453386"/>
            <a:ext cx="1596292" cy="404614"/>
          </a:xfrm>
        </p:spPr>
        <p:txBody>
          <a:bodyPr/>
          <a:lstStyle>
            <a:lvl1pPr>
              <a:defRPr>
                <a:solidFill>
                  <a:schemeClr val="tx2"/>
                </a:solidFill>
              </a:defRPr>
            </a:lvl1pPr>
          </a:lstStyle>
          <a:p>
            <a:fld id="{B38049E5-7B53-4E85-8972-7D6C4BCE5BB9}" type="slidenum">
              <a:rPr lang="en-US" noProof="0" smtClean="0"/>
            </a:fld>
            <a:endParaRPr lang="en-US" noProof="0" dirty="0"/>
          </a:p>
        </p:txBody>
      </p:sp>
      <p:sp>
        <p:nvSpPr>
          <p:cNvPr id="9" name="Rectangle 8" title="Divider Bar"/>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L-Shape 20"/>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3" name="L-Shape 22"/>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4" name="L-Shape 23"/>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5" name="L-Shape 24"/>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8" name="Content Placeholder 2"/>
          <p:cNvSpPr>
            <a:spLocks noGrp="1"/>
          </p:cNvSpPr>
          <p:nvPr>
            <p:ph idx="1"/>
          </p:nvPr>
        </p:nvSpPr>
        <p:spPr>
          <a:xfrm>
            <a:off x="6695360" y="518474"/>
            <a:ext cx="4910394" cy="5759777"/>
          </a:xfrm>
          <a:solidFill>
            <a:schemeClr val="bg2"/>
          </a:solidFill>
          <a:ln>
            <a:noFill/>
          </a:ln>
          <a:effectLst>
            <a:innerShdw blurRad="114300">
              <a:prstClr val="black"/>
            </a:innerShdw>
          </a:effectLst>
        </p:spPr>
        <p:txBody>
          <a:bodyPr vert="horz" lIns="91440" tIns="45720" rIns="91440" bIns="45720" rtlCol="0" anchor="ctr" anchorCtr="0">
            <a:noAutofit/>
          </a:bodyPr>
          <a:lstStyle>
            <a:lvl1pPr>
              <a:defRPr lang="en-US" sz="1800">
                <a:solidFill>
                  <a:schemeClr val="tx2">
                    <a:lumMod val="50000"/>
                  </a:schemeClr>
                </a:solidFill>
              </a:defRPr>
            </a:lvl1pPr>
            <a:lvl2pPr>
              <a:defRPr lang="en-US" sz="1800">
                <a:solidFill>
                  <a:schemeClr val="tx2">
                    <a:lumMod val="50000"/>
                  </a:schemeClr>
                </a:solidFill>
              </a:defRPr>
            </a:lvl2pPr>
            <a:lvl3pPr>
              <a:defRPr lang="en-US" sz="1600">
                <a:solidFill>
                  <a:schemeClr val="tx2">
                    <a:lumMod val="50000"/>
                  </a:schemeClr>
                </a:solidFill>
              </a:defRPr>
            </a:lvl3pPr>
            <a:lvl4pPr>
              <a:defRPr lang="en-US" sz="1600">
                <a:solidFill>
                  <a:schemeClr val="tx2">
                    <a:lumMod val="50000"/>
                  </a:schemeClr>
                </a:solidFill>
              </a:defRPr>
            </a:lvl4pPr>
            <a:lvl5pPr>
              <a:defRPr lang="en-US" sz="1400">
                <a:solidFill>
                  <a:schemeClr val="tx2">
                    <a:lumMod val="50000"/>
                  </a:schemeClr>
                </a:solidFill>
              </a:defRPr>
            </a:lvl5pPr>
          </a:lstStyle>
          <a:p>
            <a:pPr marL="0" lvl="0" indent="0" algn="ctr">
              <a:buNone/>
            </a:pPr>
            <a:r>
              <a:rPr lang="en-US" noProof="0"/>
              <a:t>Edit Master text styles</a:t>
            </a:r>
            <a:endParaRPr lang="en-US" noProof="0"/>
          </a:p>
          <a:p>
            <a:pPr marL="0" lvl="1" indent="0" algn="ctr">
              <a:buNone/>
            </a:pPr>
            <a:r>
              <a:rPr lang="en-US" noProof="0"/>
              <a:t>Second level</a:t>
            </a:r>
            <a:endParaRPr lang="en-US" noProof="0"/>
          </a:p>
          <a:p>
            <a:pPr marL="0" lvl="2" indent="0" algn="ctr">
              <a:buNone/>
            </a:pPr>
            <a:r>
              <a:rPr lang="en-US" noProof="0"/>
              <a:t>Third level</a:t>
            </a:r>
            <a:endParaRPr lang="en-US" noProof="0"/>
          </a:p>
          <a:p>
            <a:pPr marL="0" lvl="3" indent="0" algn="ctr">
              <a:buNone/>
            </a:pPr>
            <a:r>
              <a:rPr lang="en-US" noProof="0"/>
              <a:t>Fourth level</a:t>
            </a:r>
            <a:endParaRPr lang="en-US" noProof="0"/>
          </a:p>
          <a:p>
            <a:pPr marL="0" lvl="4" indent="0" algn="ctr">
              <a:buNone/>
            </a:pPr>
            <a:r>
              <a:rPr lang="en-US" noProof="0"/>
              <a:t>Fifth level</a:t>
            </a:r>
            <a:endParaRPr 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Picture, TItle, and Caption">
    <p:spTree>
      <p:nvGrpSpPr>
        <p:cNvPr id="1" name=""/>
        <p:cNvGrpSpPr/>
        <p:nvPr/>
      </p:nvGrpSpPr>
      <p:grpSpPr>
        <a:xfrm>
          <a:off x="0" y="0"/>
          <a:ext cx="0" cy="0"/>
          <a:chOff x="0" y="0"/>
          <a:chExt cx="0" cy="0"/>
        </a:xfrm>
      </p:grpSpPr>
      <p:sp>
        <p:nvSpPr>
          <p:cNvPr id="8" name="Rectangle 7" title="Background Shape"/>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userDrawn="1"/>
        </p:nvSpPr>
        <p:spPr>
          <a:xfrm>
            <a:off x="507591" y="5289755"/>
            <a:ext cx="5270049" cy="101272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accent3"/>
              </a:solidFill>
            </a:endParaRPr>
          </a:p>
        </p:txBody>
      </p:sp>
      <p:sp>
        <p:nvSpPr>
          <p:cNvPr id="11" name="Rectangle: Diagonal Corners Snipped 10"/>
          <p:cNvSpPr/>
          <p:nvPr userDrawn="1"/>
        </p:nvSpPr>
        <p:spPr bwMode="white">
          <a:xfrm>
            <a:off x="507591" y="409286"/>
            <a:ext cx="5270049" cy="4732985"/>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930776" y="477366"/>
            <a:ext cx="4644000" cy="1341602"/>
          </a:xfrm>
        </p:spPr>
        <p:txBody>
          <a:bodyPr anchor="ctr" anchorCtr="0">
            <a:normAutofit/>
          </a:bodyPr>
          <a:lstStyle>
            <a:lvl1pPr algn="ctr">
              <a:lnSpc>
                <a:spcPct val="84000"/>
              </a:lnSpc>
              <a:defRPr sz="4800" baseline="0">
                <a:solidFill>
                  <a:schemeClr val="tx2"/>
                </a:solidFill>
              </a:defRPr>
            </a:lvl1pPr>
          </a:lstStyle>
          <a:p>
            <a:r>
              <a:rPr lang="en-US" noProof="0"/>
              <a:t>Click To Edit Master Title Style</a:t>
            </a:r>
            <a:endParaRPr lang="en-US" noProof="0"/>
          </a:p>
        </p:txBody>
      </p:sp>
      <p:sp>
        <p:nvSpPr>
          <p:cNvPr id="4" name="Text Placeholder 3"/>
          <p:cNvSpPr>
            <a:spLocks noGrp="1"/>
          </p:cNvSpPr>
          <p:nvPr>
            <p:ph type="body" sz="half" idx="2"/>
          </p:nvPr>
        </p:nvSpPr>
        <p:spPr>
          <a:xfrm>
            <a:off x="6930775" y="1966451"/>
            <a:ext cx="4644001" cy="4388615"/>
          </a:xfrm>
        </p:spPr>
        <p:txBody>
          <a:bodyPr/>
          <a:lstStyle>
            <a:lvl1pPr marL="285750" indent="-285750">
              <a:lnSpc>
                <a:spcPct val="100000"/>
              </a:lnSpc>
              <a:spcBef>
                <a:spcPts val="0"/>
              </a:spcBef>
              <a:spcAft>
                <a:spcPts val="0"/>
              </a:spcAft>
              <a:buFont typeface="Arial" panose="020B0604020202020204" pitchFamily="34" charset="0"/>
              <a:buChar char="•"/>
              <a:defRPr sz="18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5" name="Date Placeholder 4"/>
          <p:cNvSpPr>
            <a:spLocks noGrp="1"/>
          </p:cNvSpPr>
          <p:nvPr>
            <p:ph type="dt" sz="half" idx="10"/>
          </p:nvPr>
        </p:nvSpPr>
        <p:spPr>
          <a:xfrm>
            <a:off x="507591" y="6453386"/>
            <a:ext cx="1204572" cy="404614"/>
          </a:xfrm>
        </p:spPr>
        <p:txBody>
          <a:bodyPr/>
          <a:lstStyle>
            <a:lvl1pPr>
              <a:defRPr>
                <a:solidFill>
                  <a:schemeClr val="bg1"/>
                </a:solidFill>
              </a:defRPr>
            </a:lvl1pPr>
          </a:lstStyle>
          <a:p>
            <a:fld id="{D7D31B42-57A6-4342-9669-92526F25701D}" type="datetime1">
              <a:rPr lang="en-US" noProof="0" smtClean="0"/>
            </a:fld>
            <a:endParaRPr lang="en-US" noProof="0" dirty="0"/>
          </a:p>
        </p:txBody>
      </p:sp>
      <p:sp>
        <p:nvSpPr>
          <p:cNvPr id="6" name="Footer Placeholder 5"/>
          <p:cNvSpPr>
            <a:spLocks noGrp="1"/>
          </p:cNvSpPr>
          <p:nvPr>
            <p:ph type="ftr" sz="quarter" idx="11"/>
          </p:nvPr>
        </p:nvSpPr>
        <p:spPr>
          <a:xfrm>
            <a:off x="3403965" y="6453386"/>
            <a:ext cx="2373675" cy="404614"/>
          </a:xfrm>
        </p:spPr>
        <p:txBody>
          <a:bodyPr/>
          <a:lstStyle>
            <a:lvl1pPr>
              <a:defRPr>
                <a:solidFill>
                  <a:schemeClr val="bg1"/>
                </a:solidFill>
              </a:defRPr>
            </a:lvl1pPr>
          </a:lstStyle>
          <a:p>
            <a:r>
              <a:rPr lang="en-US" noProof="0"/>
              <a:t>B. Tech Mechatronics Engineering - Design Project II Review </a:t>
            </a:r>
            <a:endParaRPr lang="en-US" noProof="0"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38049E5-7B53-4E85-8972-7D6C4BCE5BB9}" type="slidenum">
              <a:rPr lang="en-US" noProof="0" smtClean="0"/>
            </a:fld>
            <a:endParaRPr lang="en-US" noProof="0" dirty="0"/>
          </a:p>
        </p:txBody>
      </p:sp>
      <p:sp>
        <p:nvSpPr>
          <p:cNvPr id="9" name="Rectangle 8" title="Divider Bar"/>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Shape 11"/>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3" name="L-Shape 12"/>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0" name="Picture Placeholder 9"/>
          <p:cNvSpPr>
            <a:spLocks noGrp="1"/>
          </p:cNvSpPr>
          <p:nvPr>
            <p:ph type="pic" sz="quarter" idx="13"/>
          </p:nvPr>
        </p:nvSpPr>
        <p:spPr>
          <a:xfrm>
            <a:off x="806245" y="668595"/>
            <a:ext cx="4646651" cy="4198373"/>
          </a:xfrm>
          <a:prstGeom prst="snip2DiagRect">
            <a:avLst>
              <a:gd name="adj1" fmla="val 0"/>
              <a:gd name="adj2" fmla="val 10300"/>
            </a:avLst>
          </a:prstGeom>
          <a:ln w="38100">
            <a:solidFill>
              <a:schemeClr val="bg1"/>
            </a:solidFill>
          </a:ln>
          <a:effectLst>
            <a:innerShdw blurRad="114300">
              <a:prstClr val="black"/>
            </a:innerShdw>
          </a:effectLst>
        </p:spPr>
        <p:txBody>
          <a:bodyPr/>
          <a:lstStyle>
            <a:lvl1pPr>
              <a:defRPr>
                <a:solidFill>
                  <a:schemeClr val="bg1"/>
                </a:solidFill>
              </a:defRPr>
            </a:lvl1pPr>
          </a:lstStyle>
          <a:p>
            <a:r>
              <a:rPr lang="en-US" noProof="0"/>
              <a:t>Click icon to add picture</a:t>
            </a:r>
            <a:endParaRPr lang="en-US" noProof="0" dirty="0"/>
          </a:p>
        </p:txBody>
      </p:sp>
      <p:sp>
        <p:nvSpPr>
          <p:cNvPr id="16" name="Text Placeholder 15"/>
          <p:cNvSpPr>
            <a:spLocks noGrp="1"/>
          </p:cNvSpPr>
          <p:nvPr>
            <p:ph type="body" sz="quarter" idx="14"/>
          </p:nvPr>
        </p:nvSpPr>
        <p:spPr>
          <a:xfrm>
            <a:off x="570275" y="5352418"/>
            <a:ext cx="5148000" cy="900000"/>
          </a:xfrm>
          <a:solidFill>
            <a:schemeClr val="bg2"/>
          </a:solidFill>
          <a:effectLst>
            <a:innerShdw blurRad="114300">
              <a:prstClr val="black">
                <a:alpha val="34000"/>
              </a:prstClr>
            </a:innerShdw>
          </a:effectLst>
        </p:spPr>
        <p:txBody>
          <a:bodyPr anchor="ctr" anchorCtr="0"/>
          <a:lstStyle>
            <a:lvl1pPr marL="0" indent="0" algn="ctr">
              <a:buFont typeface="Arial" panose="020B0604020202020204" pitchFamily="34" charset="0"/>
              <a:buNone/>
              <a:defRPr sz="1800">
                <a:solidFill>
                  <a:schemeClr val="accent3"/>
                </a:solidFill>
              </a:defRPr>
            </a:lvl1pPr>
            <a:lvl2pPr marL="530225" indent="0" algn="ctr">
              <a:buFont typeface="Arial" panose="020B0604020202020204" pitchFamily="34" charset="0"/>
              <a:buNone/>
              <a:defRPr sz="1800">
                <a:solidFill>
                  <a:schemeClr val="accent3"/>
                </a:solidFill>
              </a:defRPr>
            </a:lvl2pPr>
            <a:lvl3pPr marL="987425" indent="0" algn="ctr">
              <a:buFont typeface="Arial" panose="020B0604020202020204" pitchFamily="34" charset="0"/>
              <a:buNone/>
              <a:defRPr sz="1600">
                <a:solidFill>
                  <a:schemeClr val="accent3"/>
                </a:solidFill>
              </a:defRPr>
            </a:lvl3pPr>
            <a:lvl4pPr marL="1444625" indent="0" algn="ctr">
              <a:buFont typeface="Arial" panose="020B0604020202020204" pitchFamily="34" charset="0"/>
              <a:buNone/>
              <a:defRPr sz="1600">
                <a:solidFill>
                  <a:schemeClr val="accent3"/>
                </a:solidFill>
              </a:defRPr>
            </a:lvl4pPr>
            <a:lvl5pPr marL="1901825" indent="0" algn="ctr">
              <a:buFont typeface="Arial" panose="020B0604020202020204" pitchFamily="34" charset="0"/>
              <a:buNone/>
              <a:defRPr sz="1400">
                <a:solidFill>
                  <a:schemeClr val="accent3"/>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0" name="L-Shape 19"/>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21" name="L-Shape 20"/>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cxnSp>
        <p:nvCxnSpPr>
          <p:cNvPr id="23" name="Straight Connector 22"/>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Diagonal Corners Snipped 10"/>
          <p:cNvSpPr/>
          <p:nvPr userDrawn="1"/>
        </p:nvSpPr>
        <p:spPr bwMode="white">
          <a:xfrm>
            <a:off x="507591" y="409286"/>
            <a:ext cx="5270049" cy="5945780"/>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930776" y="477366"/>
            <a:ext cx="4644000" cy="1341602"/>
          </a:xfrm>
        </p:spPr>
        <p:txBody>
          <a:bodyPr anchor="ctr" anchorCtr="0">
            <a:normAutofit/>
          </a:bodyPr>
          <a:lstStyle>
            <a:lvl1pPr algn="ctr">
              <a:lnSpc>
                <a:spcPct val="84000"/>
              </a:lnSpc>
              <a:defRPr sz="4800" baseline="0">
                <a:solidFill>
                  <a:schemeClr val="tx2"/>
                </a:solidFill>
              </a:defRPr>
            </a:lvl1pPr>
          </a:lstStyle>
          <a:p>
            <a:r>
              <a:rPr lang="en-US" noProof="0"/>
              <a:t>Click To Edit Master Title Style</a:t>
            </a:r>
            <a:endParaRPr lang="en-US" noProof="0"/>
          </a:p>
        </p:txBody>
      </p:sp>
      <p:sp>
        <p:nvSpPr>
          <p:cNvPr id="4" name="Text Placeholder 3"/>
          <p:cNvSpPr>
            <a:spLocks noGrp="1"/>
          </p:cNvSpPr>
          <p:nvPr>
            <p:ph type="body" sz="half" idx="2"/>
          </p:nvPr>
        </p:nvSpPr>
        <p:spPr>
          <a:xfrm>
            <a:off x="6930775" y="1966451"/>
            <a:ext cx="4644001" cy="4388615"/>
          </a:xfrm>
        </p:spPr>
        <p:txBody>
          <a:bodyPr/>
          <a:lstStyle>
            <a:lvl1pPr marL="285750" indent="-285750">
              <a:lnSpc>
                <a:spcPct val="100000"/>
              </a:lnSpc>
              <a:spcBef>
                <a:spcPts val="0"/>
              </a:spcBef>
              <a:spcAft>
                <a:spcPts val="0"/>
              </a:spcAft>
              <a:buFont typeface="Arial" panose="020B0604020202020204" pitchFamily="34" charset="0"/>
              <a:buChar char="•"/>
              <a:defRPr sz="18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5" name="Date Placeholder 4"/>
          <p:cNvSpPr>
            <a:spLocks noGrp="1"/>
          </p:cNvSpPr>
          <p:nvPr>
            <p:ph type="dt" sz="half" idx="10"/>
          </p:nvPr>
        </p:nvSpPr>
        <p:spPr>
          <a:xfrm>
            <a:off x="507591" y="6453386"/>
            <a:ext cx="1204572" cy="404614"/>
          </a:xfrm>
        </p:spPr>
        <p:txBody>
          <a:bodyPr/>
          <a:lstStyle>
            <a:lvl1pPr>
              <a:defRPr>
                <a:solidFill>
                  <a:schemeClr val="bg1"/>
                </a:solidFill>
              </a:defRPr>
            </a:lvl1pPr>
          </a:lstStyle>
          <a:p>
            <a:fld id="{5C0F8BF6-F654-4FF2-A1C1-62EC397645A5}" type="datetime1">
              <a:rPr lang="en-US" noProof="0" smtClean="0"/>
            </a:fld>
            <a:endParaRPr lang="en-US" noProof="0" dirty="0"/>
          </a:p>
        </p:txBody>
      </p:sp>
      <p:sp>
        <p:nvSpPr>
          <p:cNvPr id="6" name="Footer Placeholder 5"/>
          <p:cNvSpPr>
            <a:spLocks noGrp="1"/>
          </p:cNvSpPr>
          <p:nvPr>
            <p:ph type="ftr" sz="quarter" idx="11"/>
          </p:nvPr>
        </p:nvSpPr>
        <p:spPr>
          <a:xfrm>
            <a:off x="3403965" y="6453386"/>
            <a:ext cx="2373675" cy="404614"/>
          </a:xfrm>
        </p:spPr>
        <p:txBody>
          <a:bodyPr/>
          <a:lstStyle>
            <a:lvl1pPr>
              <a:defRPr>
                <a:solidFill>
                  <a:schemeClr val="bg1"/>
                </a:solidFill>
              </a:defRPr>
            </a:lvl1pPr>
          </a:lstStyle>
          <a:p>
            <a:r>
              <a:rPr lang="en-US" noProof="0"/>
              <a:t>B. Tech Mechatronics Engineering - Design Project II Review </a:t>
            </a:r>
            <a:endParaRPr lang="en-US" noProof="0"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38049E5-7B53-4E85-8972-7D6C4BCE5BB9}" type="slidenum">
              <a:rPr lang="en-US" noProof="0" smtClean="0"/>
            </a:fld>
            <a:endParaRPr lang="en-US" noProof="0" dirty="0"/>
          </a:p>
        </p:txBody>
      </p:sp>
      <p:sp>
        <p:nvSpPr>
          <p:cNvPr id="9" name="Rectangle 8" title="Divider Bar"/>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Shape 11"/>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3" name="L-Shape 12"/>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9" name="Picture Placeholder 18"/>
          <p:cNvSpPr>
            <a:spLocks noGrp="1"/>
          </p:cNvSpPr>
          <p:nvPr>
            <p:ph type="pic" idx="1"/>
          </p:nvPr>
        </p:nvSpPr>
        <p:spPr>
          <a:xfrm>
            <a:off x="806246" y="668595"/>
            <a:ext cx="4646651" cy="5383413"/>
          </a:xfrm>
          <a:custGeom>
            <a:avLst/>
            <a:gdLst>
              <a:gd name="connsiteX0" fmla="*/ 0 w 4646651"/>
              <a:gd name="connsiteY0" fmla="*/ 0 h 5383413"/>
              <a:gd name="connsiteX1" fmla="*/ 4168046 w 4646651"/>
              <a:gd name="connsiteY1" fmla="*/ 0 h 5383413"/>
              <a:gd name="connsiteX2" fmla="*/ 4646651 w 4646651"/>
              <a:gd name="connsiteY2" fmla="*/ 478605 h 5383413"/>
              <a:gd name="connsiteX3" fmla="*/ 4646651 w 4646651"/>
              <a:gd name="connsiteY3" fmla="*/ 5383413 h 5383413"/>
              <a:gd name="connsiteX4" fmla="*/ 478605 w 4646651"/>
              <a:gd name="connsiteY4" fmla="*/ 5383413 h 5383413"/>
              <a:gd name="connsiteX5" fmla="*/ 0 w 4646651"/>
              <a:gd name="connsiteY5" fmla="*/ 4904808 h 538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6651" h="5383413">
                <a:moveTo>
                  <a:pt x="0" y="0"/>
                </a:moveTo>
                <a:lnTo>
                  <a:pt x="4168046" y="0"/>
                </a:lnTo>
                <a:lnTo>
                  <a:pt x="4646651" y="478605"/>
                </a:lnTo>
                <a:lnTo>
                  <a:pt x="4646651" y="5383413"/>
                </a:lnTo>
                <a:lnTo>
                  <a:pt x="478605" y="5383413"/>
                </a:lnTo>
                <a:lnTo>
                  <a:pt x="0" y="4904808"/>
                </a:lnTo>
                <a:close/>
              </a:path>
            </a:pathLst>
          </a:custGeom>
          <a:ln w="57150">
            <a:solidFill>
              <a:schemeClr val="bg1"/>
            </a:solidFill>
          </a:ln>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0" name="L-Shape 19"/>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21" name="L-Shape 20"/>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cxnSp>
        <p:nvCxnSpPr>
          <p:cNvPr id="23" name="Straight Connector 22"/>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bwMode="blackWhite">
      <p:bgPr>
        <a:gradFill flip="none" rotWithShape="1">
          <a:gsLst>
            <a:gs pos="0">
              <a:schemeClr val="bg2">
                <a:lumMod val="50000"/>
              </a:schemeClr>
            </a:gs>
            <a:gs pos="33000">
              <a:schemeClr val="bg2"/>
            </a:gs>
            <a:gs pos="66000">
              <a:schemeClr val="bg2">
                <a:lumMod val="75000"/>
              </a:schemeClr>
            </a:gs>
            <a:gs pos="97000">
              <a:schemeClr val="bg2">
                <a:lumMod val="5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5025" y="1301360"/>
            <a:ext cx="9612971" cy="2852737"/>
          </a:xfrm>
        </p:spPr>
        <p:txBody>
          <a:bodyPr anchor="b">
            <a:normAutofit/>
          </a:bodyPr>
          <a:lstStyle>
            <a:lvl1pPr algn="r">
              <a:defRPr sz="7200" cap="none" baseline="0">
                <a:solidFill>
                  <a:schemeClr val="tx1"/>
                </a:solidFill>
              </a:defRPr>
            </a:lvl1pPr>
          </a:lstStyle>
          <a:p>
            <a:r>
              <a:rPr lang="en-US" noProof="0"/>
              <a:t>Click To Edit Master Title Style</a:t>
            </a:r>
            <a:endParaRPr lang="en-US" noProof="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2177F67-6093-42A2-9282-769CF3C5AD50}" type="datetime1">
              <a:rPr lang="en-US" noProof="0" smtClean="0"/>
            </a:fld>
            <a:endParaRPr lang="en-US" noProof="0"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noProof="0"/>
              <a:t>B. Tech Mechatronics Engineering - Design Project II Review </a:t>
            </a:r>
            <a:endParaRPr lang="en-US" noProof="0"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38049E5-7B53-4E85-8972-7D6C4BCE5BB9}" type="slidenum">
              <a:rPr lang="en-US" noProof="0" smtClean="0"/>
            </a:fld>
            <a:endParaRPr lang="en-US" noProof="0" dirty="0"/>
          </a:p>
        </p:txBody>
      </p:sp>
      <p:sp>
        <p:nvSpPr>
          <p:cNvPr id="9" name="L-Shape 8"/>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p:cNvSpPr/>
          <p:nvPr userDrawn="1"/>
        </p:nvSpPr>
        <p:spPr>
          <a:xfrm flipH="1">
            <a:off x="8286318" y="1685652"/>
            <a:ext cx="3152309" cy="4408489"/>
          </a:xfrm>
          <a:prstGeom prst="corner">
            <a:avLst>
              <a:gd name="adj1" fmla="val 5837"/>
              <a:gd name="adj2" fmla="val 6502"/>
            </a:avLst>
          </a:prstGeom>
          <a:solidFill>
            <a:srgbClr val="EFEDE3"/>
          </a:solidFill>
          <a:ln>
            <a:solidFill>
              <a:srgbClr val="EFEDE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solidFill>
                  <a:schemeClr val="tx2"/>
                </a:solidFill>
              </a:defRPr>
            </a:lvl1pPr>
          </a:lstStyle>
          <a:p>
            <a:r>
              <a:rPr lang="en-US" noProof="0"/>
              <a:t>Click To Edit Master Title Style</a:t>
            </a:r>
            <a:endParaRPr lang="en-US" noProof="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 name="Date Placeholder 4"/>
          <p:cNvSpPr>
            <a:spLocks noGrp="1"/>
          </p:cNvSpPr>
          <p:nvPr>
            <p:ph type="dt" sz="half" idx="10"/>
          </p:nvPr>
        </p:nvSpPr>
        <p:spPr/>
        <p:txBody>
          <a:bodyPr/>
          <a:lstStyle/>
          <a:p>
            <a:fld id="{85230D2A-D58C-4CCF-AFAF-5A73E6544CBF}" type="datetime1">
              <a:rPr lang="en-US" noProof="0" smtClean="0"/>
            </a:fld>
            <a:endParaRPr lang="en-US" noProof="0" dirty="0"/>
          </a:p>
        </p:txBody>
      </p:sp>
      <p:sp>
        <p:nvSpPr>
          <p:cNvPr id="6" name="Footer Placeholder 5"/>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7" name="Slide Number Placeholder 6"/>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chemeClr val="bg2"/>
        </a:solidFill>
        <a:effectLst/>
      </p:bgPr>
    </p:bg>
    <p:spTree>
      <p:nvGrpSpPr>
        <p:cNvPr id="1" name=""/>
        <p:cNvGrpSpPr/>
        <p:nvPr/>
      </p:nvGrpSpPr>
      <p:grpSpPr>
        <a:xfrm>
          <a:off x="0" y="0"/>
          <a:ext cx="0" cy="0"/>
          <a:chOff x="0" y="0"/>
          <a:chExt cx="0" cy="0"/>
        </a:xfrm>
      </p:grpSpPr>
      <p:sp>
        <p:nvSpPr>
          <p:cNvPr id="8" name="Rectangle 7" title="Side bar"/>
          <p:cNvSpPr/>
          <p:nvPr userDrawn="1"/>
        </p:nvSpPr>
        <p:spPr>
          <a:xfrm>
            <a:off x="622095" y="0"/>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noProof="0"/>
              <a:t>Click to edit Master title style</a:t>
            </a:r>
            <a:endParaRPr lang="en-US" noProof="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Autofit/>
          </a:body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F817A3BE-C837-41ED-B781-4F66942F5F43}" type="datetime1">
              <a:rPr lang="en-US" noProof="0" smtClean="0"/>
            </a:fld>
            <a:endParaRPr lang="en-US" noProof="0"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noProof="0"/>
              <a:t>B. Tech Mechatronics Engineering - Design Project II Review </a:t>
            </a:r>
            <a:endParaRPr lang="en-US" noProof="0"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38049E5-7B53-4E85-8972-7D6C4BCE5BB9}" type="slidenum">
              <a:rPr lang="en-US" noProof="0" smtClean="0"/>
            </a:fld>
            <a:endParaRPr lang="en-US" noProof="0" dirty="0"/>
          </a:p>
        </p:txBody>
      </p:sp>
      <p:sp>
        <p:nvSpPr>
          <p:cNvPr id="9" name="Rectangle 8" title="Side bar"/>
          <p:cNvSpPr/>
          <p:nvPr/>
        </p:nvSpPr>
        <p:spPr>
          <a:xfrm>
            <a:off x="478095" y="376"/>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42900" indent="-342900" algn="l" defTabSz="914400" rtl="0" eaLnBrk="1" latinLnBrk="0" hangingPunct="1">
        <a:lnSpc>
          <a:spcPct val="94000"/>
        </a:lnSpc>
        <a:spcBef>
          <a:spcPts val="1000"/>
        </a:spcBef>
        <a:spcAft>
          <a:spcPts val="200"/>
        </a:spcAft>
        <a:buFont typeface="Arial" panose="020B0604020202020204" pitchFamily="34" charset="0"/>
        <a:buChar char="•"/>
        <a:defRPr sz="2400" kern="1200" baseline="0">
          <a:solidFill>
            <a:schemeClr val="tx2"/>
          </a:solidFill>
          <a:latin typeface="+mn-lt"/>
          <a:ea typeface="+mn-ea"/>
          <a:cs typeface="+mn-cs"/>
        </a:defRPr>
      </a:lvl1pPr>
      <a:lvl2pPr marL="873125" indent="-342900" algn="l" defTabSz="914400" rtl="0" eaLnBrk="1" latinLnBrk="0" hangingPunct="1">
        <a:lnSpc>
          <a:spcPct val="94000"/>
        </a:lnSpc>
        <a:spcBef>
          <a:spcPts val="500"/>
        </a:spcBef>
        <a:spcAft>
          <a:spcPts val="200"/>
        </a:spcAft>
        <a:buFont typeface="Arial" panose="020B0604020202020204" pitchFamily="34" charset="0"/>
        <a:buChar char="•"/>
        <a:defRPr sz="2400" i="1" kern="1200" baseline="0">
          <a:solidFill>
            <a:schemeClr val="tx2"/>
          </a:solidFill>
          <a:latin typeface="+mn-lt"/>
          <a:ea typeface="+mn-ea"/>
          <a:cs typeface="+mn-cs"/>
        </a:defRPr>
      </a:lvl2pPr>
      <a:lvl3pPr marL="1330325" indent="-342900" algn="l" defTabSz="914400" rtl="0" eaLnBrk="1" latinLnBrk="0" hangingPunct="1">
        <a:lnSpc>
          <a:spcPct val="94000"/>
        </a:lnSpc>
        <a:spcBef>
          <a:spcPts val="500"/>
        </a:spcBef>
        <a:spcAft>
          <a:spcPts val="200"/>
        </a:spcAft>
        <a:buFont typeface="Arial" panose="020B0604020202020204" pitchFamily="34" charset="0"/>
        <a:buChar char="•"/>
        <a:defRPr sz="2000" kern="1200" baseline="0">
          <a:solidFill>
            <a:schemeClr val="tx2"/>
          </a:solidFill>
          <a:latin typeface="+mn-lt"/>
          <a:ea typeface="+mn-ea"/>
          <a:cs typeface="+mn-cs"/>
        </a:defRPr>
      </a:lvl3pPr>
      <a:lvl4pPr marL="1787525" indent="-342900" algn="l" defTabSz="914400" rtl="0" eaLnBrk="1" latinLnBrk="0" hangingPunct="1">
        <a:lnSpc>
          <a:spcPct val="94000"/>
        </a:lnSpc>
        <a:spcBef>
          <a:spcPts val="500"/>
        </a:spcBef>
        <a:spcAft>
          <a:spcPts val="200"/>
        </a:spcAft>
        <a:buFont typeface="Arial" panose="020B0604020202020204" pitchFamily="34" charset="0"/>
        <a:buChar char="•"/>
        <a:defRPr sz="2000" i="1" kern="1200" baseline="0">
          <a:solidFill>
            <a:schemeClr val="tx2"/>
          </a:solidFill>
          <a:latin typeface="+mn-lt"/>
          <a:ea typeface="+mn-ea"/>
          <a:cs typeface="+mn-cs"/>
        </a:defRPr>
      </a:lvl4pPr>
      <a:lvl5pPr marL="2187575" indent="-285750" algn="l" defTabSz="914400" rtl="0" eaLnBrk="1" latinLnBrk="0" hangingPunct="1">
        <a:lnSpc>
          <a:spcPct val="94000"/>
        </a:lnSpc>
        <a:spcBef>
          <a:spcPts val="500"/>
        </a:spcBef>
        <a:spcAft>
          <a:spcPts val="200"/>
        </a:spcAft>
        <a:buFont typeface="Arial" panose="020B0604020202020204" pitchFamily="34" charset="0"/>
        <a:buChar char="•"/>
        <a:defRPr sz="18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png"/><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microsoft.com/office/2007/relationships/media" Target="../media/media1.mp4"/><Relationship Id="rId1" Type="http://schemas.openxmlformats.org/officeDocument/2006/relationships/video" Target="../media/media1.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microsoft.com/office/2007/relationships/media" Target="../media/media2.mp4"/><Relationship Id="rId1" Type="http://schemas.openxmlformats.org/officeDocument/2006/relationships/video" Target="../media/media2.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322" y="613361"/>
            <a:ext cx="10526169" cy="2472739"/>
          </a:xfrm>
        </p:spPr>
        <p:txBody>
          <a:bodyPr/>
          <a:lstStyle/>
          <a:p>
            <a:r>
              <a:rPr lang="en-IN" dirty="0"/>
              <a:t>Vibration Analysis of Robotic Arm </a:t>
            </a:r>
            <a:r>
              <a:rPr lang="en-IN"/>
              <a:t>Using MATLAB</a:t>
            </a:r>
            <a:endParaRPr lang="en-IN" altLang="en-US" dirty="0"/>
          </a:p>
        </p:txBody>
      </p:sp>
      <p:sp>
        <p:nvSpPr>
          <p:cNvPr id="3" name="Subtitle 2"/>
          <p:cNvSpPr>
            <a:spLocks noGrp="1"/>
          </p:cNvSpPr>
          <p:nvPr>
            <p:ph type="subTitle" idx="1"/>
          </p:nvPr>
        </p:nvSpPr>
        <p:spPr>
          <a:xfrm>
            <a:off x="936159" y="4121007"/>
            <a:ext cx="4981064" cy="1490735"/>
          </a:xfrm>
        </p:spPr>
        <p:txBody>
          <a:bodyPr>
            <a:normAutofit fontScale="77500" lnSpcReduction="20000"/>
          </a:bodyPr>
          <a:lstStyle/>
          <a:p>
            <a:r>
              <a:rPr lang="en-US" dirty="0"/>
              <a:t>TEAM MEMBERS</a:t>
            </a:r>
            <a:r>
              <a:rPr lang="en-IN" altLang="en-US" dirty="0"/>
              <a:t>:-</a:t>
            </a:r>
            <a:endParaRPr lang="en-US" dirty="0"/>
          </a:p>
          <a:p>
            <a:pPr algn="l"/>
            <a:r>
              <a:rPr lang="en-US" dirty="0">
                <a:solidFill>
                  <a:srgbClr val="95B751"/>
                </a:solidFill>
              </a:rPr>
              <a:t>1. SWAPNANIL GOSWAMI (18130034)</a:t>
            </a:r>
            <a:endParaRPr lang="en-US" dirty="0">
              <a:solidFill>
                <a:srgbClr val="95B751"/>
              </a:solidFill>
            </a:endParaRPr>
          </a:p>
          <a:p>
            <a:pPr algn="l"/>
            <a:r>
              <a:rPr lang="en-US" dirty="0">
                <a:solidFill>
                  <a:srgbClr val="95B751"/>
                </a:solidFill>
              </a:rPr>
              <a:t>2. SHARATH SUNDAR </a:t>
            </a:r>
            <a:r>
              <a:rPr lang="en-IN" altLang="en-US" dirty="0">
                <a:solidFill>
                  <a:srgbClr val="95B751"/>
                </a:solidFill>
              </a:rPr>
              <a:t>T</a:t>
            </a:r>
            <a:r>
              <a:rPr lang="en-US" dirty="0">
                <a:solidFill>
                  <a:srgbClr val="95B751"/>
                </a:solidFill>
              </a:rPr>
              <a:t> (18130035)</a:t>
            </a:r>
            <a:endParaRPr lang="en-US" dirty="0">
              <a:solidFill>
                <a:srgbClr val="95B751"/>
              </a:solidFill>
            </a:endParaRPr>
          </a:p>
          <a:p>
            <a:pPr algn="l"/>
            <a:r>
              <a:rPr lang="en-US" dirty="0">
                <a:solidFill>
                  <a:srgbClr val="95B751"/>
                </a:solidFill>
              </a:rPr>
              <a:t>3. DIAS HANSEL GAVIN (18130055)</a:t>
            </a:r>
            <a:endParaRPr lang="en-US" dirty="0">
              <a:solidFill>
                <a:srgbClr val="95B751"/>
              </a:solidFill>
            </a:endParaRPr>
          </a:p>
          <a:p>
            <a:pPr algn="l"/>
            <a:r>
              <a:rPr lang="en-US" dirty="0">
                <a:solidFill>
                  <a:srgbClr val="95B751"/>
                </a:solidFill>
              </a:rPr>
              <a:t>4. V.VENKATA GOUTHAM (18130068)</a:t>
            </a:r>
            <a:endParaRPr lang="en-US" dirty="0">
              <a:solidFill>
                <a:srgbClr val="95B751"/>
              </a:solidFill>
            </a:endParaRPr>
          </a:p>
          <a:p>
            <a:endParaRPr lang="en-US" dirty="0"/>
          </a:p>
        </p:txBody>
      </p:sp>
      <p:sp>
        <p:nvSpPr>
          <p:cNvPr id="4" name="Subtitle 2"/>
          <p:cNvSpPr txBox="1"/>
          <p:nvPr/>
        </p:nvSpPr>
        <p:spPr>
          <a:xfrm>
            <a:off x="6540406" y="4121007"/>
            <a:ext cx="4088423" cy="1139755"/>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112000"/>
              </a:lnSpc>
              <a:spcBef>
                <a:spcPts val="0"/>
              </a:spcBef>
              <a:spcAft>
                <a:spcPts val="0"/>
              </a:spcAft>
              <a:buFont typeface="Arial" panose="020B0604020202020204" pitchFamily="34" charset="0"/>
              <a:buNone/>
              <a:defRPr sz="2300" kern="1200" baseline="0">
                <a:solidFill>
                  <a:schemeClr val="bg1"/>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Arial" panose="020B06040202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Arial" panose="020B06040202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Arial" panose="020B06040202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Arial" panose="020B06040202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dirty="0"/>
              <a:t>PROJECT GUIDE</a:t>
            </a:r>
            <a:endParaRPr lang="en-US" dirty="0"/>
          </a:p>
          <a:p>
            <a:r>
              <a:rPr lang="en-US" dirty="0">
                <a:solidFill>
                  <a:srgbClr val="95B751"/>
                </a:solidFill>
              </a:rPr>
              <a:t>Dr. </a:t>
            </a:r>
            <a:r>
              <a:rPr lang="en-US" dirty="0" err="1">
                <a:solidFill>
                  <a:srgbClr val="95B751"/>
                </a:solidFill>
              </a:rPr>
              <a:t>Nakand</a:t>
            </a:r>
            <a:r>
              <a:rPr lang="en-IN" altLang="en-US" dirty="0" err="1">
                <a:solidFill>
                  <a:srgbClr val="95B751"/>
                </a:solidFill>
              </a:rPr>
              <a:t>h</a:t>
            </a:r>
            <a:r>
              <a:rPr lang="en-US" dirty="0" err="1">
                <a:solidFill>
                  <a:srgbClr val="95B751"/>
                </a:solidFill>
              </a:rPr>
              <a:t>rakumar</a:t>
            </a:r>
            <a:endParaRPr lang="en-US" dirty="0">
              <a:solidFill>
                <a:srgbClr val="95B751"/>
              </a:solidFill>
            </a:endParaRPr>
          </a:p>
          <a:p>
            <a:r>
              <a:rPr lang="en-US" dirty="0" err="1">
                <a:solidFill>
                  <a:srgbClr val="95B751"/>
                </a:solidFill>
              </a:rPr>
              <a:t>Assis</a:t>
            </a:r>
            <a:r>
              <a:rPr lang="en-IN" altLang="en-US" dirty="0" err="1">
                <a:solidFill>
                  <a:srgbClr val="95B751"/>
                </a:solidFill>
              </a:rPr>
              <a:t>tant</a:t>
            </a:r>
            <a:r>
              <a:rPr lang="en-US" dirty="0">
                <a:solidFill>
                  <a:srgbClr val="95B751"/>
                </a:solidFill>
              </a:rPr>
              <a:t> Professor (</a:t>
            </a:r>
            <a:r>
              <a:rPr lang="en-US" dirty="0" err="1">
                <a:solidFill>
                  <a:srgbClr val="95B751"/>
                </a:solidFill>
              </a:rPr>
              <a:t>Sel.Gr</a:t>
            </a:r>
            <a:r>
              <a:rPr lang="en-US" dirty="0">
                <a:solidFill>
                  <a:srgbClr val="95B751"/>
                </a:solidFill>
              </a:rPr>
              <a:t>.)/ANRO</a:t>
            </a:r>
            <a:endParaRPr lang="en-US" dirty="0">
              <a:solidFill>
                <a:srgbClr val="95B751"/>
              </a:solidFill>
            </a:endParaRPr>
          </a:p>
        </p:txBody>
      </p:sp>
      <p:sp>
        <p:nvSpPr>
          <p:cNvPr id="5" name="Footer Placeholder 4"/>
          <p:cNvSpPr>
            <a:spLocks noGrp="1"/>
          </p:cNvSpPr>
          <p:nvPr>
            <p:ph type="ftr" sz="quarter" idx="11"/>
          </p:nvPr>
        </p:nvSpPr>
        <p:spPr/>
        <p:txBody>
          <a:bodyPr/>
          <a:lstStyle/>
          <a:p>
            <a:r>
              <a:rPr lang="en-US" b="1" noProof="0" dirty="0"/>
              <a:t>B. Tech Mechatronics Engineering - Design Project </a:t>
            </a:r>
            <a:r>
              <a:rPr lang="en-US" b="1" noProof="0" dirty="0" err="1"/>
              <a:t>IIi</a:t>
            </a:r>
            <a:r>
              <a:rPr lang="en-US" b="1" noProof="0" dirty="0"/>
              <a:t> Review </a:t>
            </a:r>
            <a:endParaRPr lang="en-US" b="1" noProof="0" dirty="0"/>
          </a:p>
        </p:txBody>
      </p:sp>
      <p:sp>
        <p:nvSpPr>
          <p:cNvPr id="6" name="Slide Number Placeholder 5"/>
          <p:cNvSpPr>
            <a:spLocks noGrp="1"/>
          </p:cNvSpPr>
          <p:nvPr>
            <p:ph type="sldNum" sz="quarter" idx="12"/>
          </p:nvPr>
        </p:nvSpPr>
        <p:spPr/>
        <p:txBody>
          <a:bodyPr/>
          <a:lstStyle/>
          <a:p>
            <a:fld id="{B38049E5-7B53-4E85-8972-7D6C4BCE5BB9}" type="slidenum">
              <a:rPr lang="en-US" noProof="0" smtClean="0"/>
            </a:fld>
            <a:endParaRPr lang="en-US" noProof="0" dirty="0"/>
          </a:p>
        </p:txBody>
      </p:sp>
      <p:sp>
        <p:nvSpPr>
          <p:cNvPr id="7" name="TextBox 6"/>
          <p:cNvSpPr txBox="1"/>
          <p:nvPr/>
        </p:nvSpPr>
        <p:spPr>
          <a:xfrm>
            <a:off x="3490547" y="3086100"/>
            <a:ext cx="4088422" cy="400110"/>
          </a:xfrm>
          <a:prstGeom prst="rect">
            <a:avLst/>
          </a:prstGeom>
          <a:noFill/>
        </p:spPr>
        <p:txBody>
          <a:bodyPr wrap="square" rtlCol="0">
            <a:spAutoFit/>
          </a:bodyPr>
          <a:lstStyle/>
          <a:p>
            <a:pPr algn="ctr"/>
            <a:r>
              <a:rPr lang="en-IN" sz="2000" b="1" dirty="0">
                <a:solidFill>
                  <a:schemeClr val="bg1"/>
                </a:solidFill>
              </a:rPr>
              <a:t>Second Review </a:t>
            </a:r>
            <a:r>
              <a:rPr lang="en-IN" sz="2000" b="1">
                <a:solidFill>
                  <a:schemeClr val="bg1"/>
                </a:solidFill>
              </a:rPr>
              <a:t>- October </a:t>
            </a:r>
            <a:r>
              <a:rPr lang="en-IN" sz="2000" b="1" dirty="0">
                <a:solidFill>
                  <a:schemeClr val="bg1"/>
                </a:solidFill>
              </a:rPr>
              <a:t>2020</a:t>
            </a:r>
            <a:endParaRPr lang="en-IN" sz="20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sz="3600" dirty="0">
                <a:gradFill>
                  <a:gsLst>
                    <a:gs pos="0">
                      <a:srgbClr val="E30000"/>
                    </a:gs>
                    <a:gs pos="100000">
                      <a:srgbClr val="760303"/>
                    </a:gs>
                  </a:gsLst>
                  <a:lin scaled="0"/>
                </a:gradFill>
              </a:rPr>
              <a:t>The robotic arm while doing its task is subject to constant vibrational forces hence affecting its accuracy and precision. </a:t>
            </a:r>
            <a:endParaRPr lang="en-IN" sz="3600" dirty="0">
              <a:gradFill>
                <a:gsLst>
                  <a:gs pos="0">
                    <a:srgbClr val="E30000"/>
                  </a:gs>
                  <a:gs pos="100000">
                    <a:srgbClr val="760303"/>
                  </a:gs>
                </a:gsLst>
                <a:lin scaled="0"/>
              </a:gradFill>
            </a:endParaRPr>
          </a:p>
          <a:p>
            <a:r>
              <a:rPr lang="en-IN" sz="3600" dirty="0">
                <a:gradFill>
                  <a:gsLst>
                    <a:gs pos="0">
                      <a:srgbClr val="E30000"/>
                    </a:gs>
                    <a:gs pos="100000">
                      <a:srgbClr val="760303"/>
                    </a:gs>
                  </a:gsLst>
                  <a:lin scaled="0"/>
                </a:gradFill>
              </a:rPr>
              <a:t>A simple case scenario can be a spot welding robot which has to perform its task at utmost accuracy and precision, but if the arm is under constant vibration the job done will be poor and also affect the structural integrity of the job..</a:t>
            </a:r>
            <a:endParaRPr lang="en-IN" sz="3600" dirty="0">
              <a:gradFill>
                <a:gsLst>
                  <a:gs pos="0">
                    <a:srgbClr val="E30000"/>
                  </a:gs>
                  <a:gs pos="100000">
                    <a:srgbClr val="760303"/>
                  </a:gs>
                </a:gsLst>
                <a:lin scaled="0"/>
              </a:gradFill>
            </a:endParaRPr>
          </a:p>
        </p:txBody>
      </p:sp>
      <p:sp>
        <p:nvSpPr>
          <p:cNvPr id="4" name="Footer Placeholder 3"/>
          <p:cNvSpPr>
            <a:spLocks noGrp="1"/>
          </p:cNvSpPr>
          <p:nvPr>
            <p:ph type="ftr" sz="quarter" idx="11"/>
          </p:nvPr>
        </p:nvSpPr>
        <p:spPr/>
        <p:txBody>
          <a:bodyPr/>
          <a:lstStyle/>
          <a:p>
            <a:r>
              <a:rPr lang="en-US" noProof="0" dirty="0"/>
              <a:t>B. Tech Mechatronics Engineering - Design Project </a:t>
            </a:r>
            <a:r>
              <a:rPr lang="en-US" noProof="0" dirty="0" err="1"/>
              <a:t>IiI</a:t>
            </a:r>
            <a:r>
              <a:rPr lang="en-US" noProof="0" dirty="0"/>
              <a:t>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Progress of Project</a:t>
            </a:r>
            <a:endParaRPr lang="en-IN" dirty="0"/>
          </a:p>
        </p:txBody>
      </p:sp>
      <p:sp>
        <p:nvSpPr>
          <p:cNvPr id="4" name="Footer Placeholder 3"/>
          <p:cNvSpPr>
            <a:spLocks noGrp="1"/>
          </p:cNvSpPr>
          <p:nvPr>
            <p:ph type="ftr" sz="quarter" idx="11"/>
          </p:nvPr>
        </p:nvSpPr>
        <p:spPr/>
        <p:txBody>
          <a:bodyPr/>
          <a:lstStyle/>
          <a:p>
            <a:r>
              <a:rPr lang="en-US" noProof="0" dirty="0"/>
              <a:t>B. Tech Mechatronics Engineering - Design Project </a:t>
            </a:r>
            <a:r>
              <a:rPr lang="en-US" noProof="0" dirty="0" err="1"/>
              <a:t>IiI</a:t>
            </a:r>
            <a:r>
              <a:rPr lang="en-US" noProof="0" dirty="0"/>
              <a:t>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dirty="0"/>
              <a:t>Solid works Model of </a:t>
            </a:r>
            <a:br>
              <a:rPr lang="en-IN" altLang="en-US" dirty="0"/>
            </a:br>
            <a:r>
              <a:rPr lang="en-IN" altLang="en-US" dirty="0"/>
              <a:t>5 </a:t>
            </a:r>
            <a:r>
              <a:rPr lang="en-IN" altLang="en-US" dirty="0" err="1"/>
              <a:t>D.o.f</a:t>
            </a:r>
            <a:r>
              <a:rPr lang="en-IN" altLang="en-US" dirty="0"/>
              <a:t> robotic arm</a:t>
            </a:r>
            <a:endParaRPr lang="en-IN" altLang="en-US" dirty="0"/>
          </a:p>
        </p:txBody>
      </p:sp>
      <p:sp>
        <p:nvSpPr>
          <p:cNvPr id="5" name="Text Placeholder 4"/>
          <p:cNvSpPr>
            <a:spLocks noGrp="1"/>
          </p:cNvSpPr>
          <p:nvPr>
            <p:ph type="body" idx="1"/>
          </p:nvPr>
        </p:nvSpPr>
        <p:spPr/>
        <p:txBody>
          <a:bodyPr/>
          <a:lstStyle/>
          <a:p>
            <a:r>
              <a:rPr lang="en-IN" altLang="en-US" dirty="0"/>
              <a:t>.</a:t>
            </a:r>
            <a:endParaRPr lang="en-IN" altLang="en-US" dirty="0"/>
          </a:p>
        </p:txBody>
      </p:sp>
      <p:sp>
        <p:nvSpPr>
          <p:cNvPr id="2" name="Footer Placeholder 1"/>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3" name="Slide Number Placeholder 2"/>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pic>
        <p:nvPicPr>
          <p:cNvPr id="11" name="Picture 10"/>
          <p:cNvPicPr>
            <a:picLocks noChangeAspect="1"/>
          </p:cNvPicPr>
          <p:nvPr/>
        </p:nvPicPr>
        <p:blipFill>
          <a:blip r:embed="rId1"/>
          <a:stretch>
            <a:fillRect/>
          </a:stretch>
        </p:blipFill>
        <p:spPr>
          <a:xfrm>
            <a:off x="990600" y="657025"/>
            <a:ext cx="9786900" cy="55051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1"/>
          <a:stretch>
            <a:fillRect/>
          </a:stretch>
        </p:blipFill>
        <p:spPr>
          <a:xfrm>
            <a:off x="999472" y="365840"/>
            <a:ext cx="10824228" cy="6087546"/>
          </a:xfrm>
        </p:spPr>
      </p:pic>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1"/>
          <a:stretch>
            <a:fillRect/>
          </a:stretch>
        </p:blipFill>
        <p:spPr>
          <a:xfrm>
            <a:off x="1058835" y="800100"/>
            <a:ext cx="9901265" cy="5568471"/>
          </a:xfrm>
        </p:spPr>
      </p:pic>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Rough Mathematical and Vibrational Models</a:t>
            </a:r>
            <a:endParaRPr lang="en-IN" dirty="0"/>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Mathematical Model</a:t>
            </a:r>
            <a:endParaRPr lang="en-IN" dirty="0"/>
          </a:p>
        </p:txBody>
      </p:sp>
      <p:sp>
        <p:nvSpPr>
          <p:cNvPr id="3" name="Footer Placeholder 2"/>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4" name="Slide Number Placeholder 3"/>
          <p:cNvSpPr>
            <a:spLocks noGrp="1"/>
          </p:cNvSpPr>
          <p:nvPr>
            <p:ph type="sldNum" sz="quarter" idx="12"/>
          </p:nvPr>
        </p:nvSpPr>
        <p:spPr/>
        <p:txBody>
          <a:bodyPr/>
          <a:lstStyle/>
          <a:p>
            <a:fld id="{B38049E5-7B53-4E85-8972-7D6C4BCE5BB9}" type="slidenum">
              <a:rPr lang="en-US" noProof="0" smtClean="0"/>
            </a:fld>
            <a:endParaRPr lang="en-US" noProof="0" dirty="0"/>
          </a:p>
        </p:txBody>
      </p:sp>
      <p:pic>
        <p:nvPicPr>
          <p:cNvPr id="6" name="Picture 5"/>
          <p:cNvPicPr>
            <a:picLocks noChangeAspect="1"/>
          </p:cNvPicPr>
          <p:nvPr/>
        </p:nvPicPr>
        <p:blipFill rotWithShape="1">
          <a:blip r:embed="rId1"/>
          <a:srcRect t="15940" r="-614" b="22960"/>
          <a:stretch>
            <a:fillRect/>
          </a:stretch>
        </p:blipFill>
        <p:spPr>
          <a:xfrm>
            <a:off x="1461978" y="2432482"/>
            <a:ext cx="9200103" cy="2858609"/>
          </a:xfrm>
          <a:prstGeom prst="rect">
            <a:avLst/>
          </a:prstGeom>
        </p:spPr>
      </p:pic>
      <p:pic>
        <p:nvPicPr>
          <p:cNvPr id="5" name="Content Placeholder 4"/>
          <p:cNvPicPr>
            <a:picLocks noChangeAspect="1"/>
          </p:cNvPicPr>
          <p:nvPr>
            <p:ph sz="half" idx="1"/>
          </p:nvPr>
        </p:nvPicPr>
        <p:blipFill>
          <a:blip r:embed="rId2"/>
          <a:stretch>
            <a:fillRect/>
          </a:stretch>
        </p:blipFill>
        <p:spPr>
          <a:xfrm>
            <a:off x="2684145" y="2955290"/>
            <a:ext cx="1171575" cy="782955"/>
          </a:xfrm>
          <a:prstGeom prst="rect">
            <a:avLst/>
          </a:prstGeom>
        </p:spPr>
      </p:pic>
      <p:pic>
        <p:nvPicPr>
          <p:cNvPr id="8" name="Content Placeholder 4"/>
          <p:cNvPicPr>
            <a:picLocks noChangeAspect="1"/>
          </p:cNvPicPr>
          <p:nvPr/>
        </p:nvPicPr>
        <p:blipFill>
          <a:blip r:embed="rId2"/>
          <a:stretch>
            <a:fillRect/>
          </a:stretch>
        </p:blipFill>
        <p:spPr>
          <a:xfrm>
            <a:off x="4705985" y="3066415"/>
            <a:ext cx="969010" cy="590550"/>
          </a:xfrm>
          <a:prstGeom prst="rect">
            <a:avLst/>
          </a:prstGeom>
        </p:spPr>
      </p:pic>
      <p:pic>
        <p:nvPicPr>
          <p:cNvPr id="9" name="Content Placeholder 4"/>
          <p:cNvPicPr>
            <a:picLocks noChangeAspect="1"/>
          </p:cNvPicPr>
          <p:nvPr/>
        </p:nvPicPr>
        <p:blipFill>
          <a:blip r:embed="rId2"/>
          <a:stretch>
            <a:fillRect/>
          </a:stretch>
        </p:blipFill>
        <p:spPr>
          <a:xfrm>
            <a:off x="6525260" y="3093085"/>
            <a:ext cx="1066165" cy="563880"/>
          </a:xfrm>
          <a:prstGeom prst="rect">
            <a:avLst/>
          </a:prstGeom>
        </p:spPr>
      </p:pic>
      <p:sp>
        <p:nvSpPr>
          <p:cNvPr id="10" name="Content Placeholder 9"/>
          <p:cNvSpPr/>
          <p:nvPr>
            <p:ph sz="half" idx="2"/>
          </p:nvPr>
        </p:nvSpPr>
        <p:spPr>
          <a:xfrm flipV="1">
            <a:off x="6525260" y="1399540"/>
            <a:ext cx="2048510" cy="220345"/>
          </a:xfrm>
        </p:spPr>
        <p:txBody>
          <a:bodyPr/>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Vibrational Model</a:t>
            </a:r>
            <a:endParaRPr lang="en-IN" dirty="0"/>
          </a:p>
        </p:txBody>
      </p:sp>
      <p:sp>
        <p:nvSpPr>
          <p:cNvPr id="3" name="Footer Placeholder 2"/>
          <p:cNvSpPr>
            <a:spLocks noGrp="1"/>
          </p:cNvSpPr>
          <p:nvPr>
            <p:ph type="ftr" sz="quarter" idx="11"/>
          </p:nvPr>
        </p:nvSpPr>
        <p:spPr/>
        <p:txBody>
          <a:bodyPr/>
          <a:lstStyle/>
          <a:p>
            <a:r>
              <a:rPr lang="en-US" noProof="0" dirty="0"/>
              <a:t>B. Tech Mechatronics Engineering - Design Project II Review </a:t>
            </a:r>
            <a:endParaRPr lang="en-US" noProof="0" dirty="0"/>
          </a:p>
        </p:txBody>
      </p:sp>
      <p:sp>
        <p:nvSpPr>
          <p:cNvPr id="4" name="Slide Number Placeholder 3"/>
          <p:cNvSpPr>
            <a:spLocks noGrp="1"/>
          </p:cNvSpPr>
          <p:nvPr>
            <p:ph type="sldNum" sz="quarter" idx="12"/>
          </p:nvPr>
        </p:nvSpPr>
        <p:spPr/>
        <p:txBody>
          <a:bodyPr/>
          <a:lstStyle/>
          <a:p>
            <a:fld id="{B38049E5-7B53-4E85-8972-7D6C4BCE5BB9}" type="slidenum">
              <a:rPr lang="en-US" noProof="0" smtClean="0"/>
            </a:fld>
            <a:endParaRPr lang="en-US" noProof="0" dirty="0"/>
          </a:p>
        </p:txBody>
      </p:sp>
      <p:pic>
        <p:nvPicPr>
          <p:cNvPr id="6" name="Picture 5"/>
          <p:cNvPicPr>
            <a:picLocks noChangeAspect="1"/>
          </p:cNvPicPr>
          <p:nvPr/>
        </p:nvPicPr>
        <p:blipFill rotWithShape="1">
          <a:blip r:embed="rId1"/>
          <a:srcRect r="16335" b="7565"/>
          <a:stretch>
            <a:fillRect/>
          </a:stretch>
        </p:blipFill>
        <p:spPr>
          <a:xfrm>
            <a:off x="2012272" y="1428750"/>
            <a:ext cx="7650394" cy="494418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Vibrational Equations.</a:t>
            </a:r>
            <a:endParaRPr lang="en-IN" dirty="0"/>
          </a:p>
        </p:txBody>
      </p:sp>
      <p:sp>
        <p:nvSpPr>
          <p:cNvPr id="3" name="Footer Placeholder 2"/>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4" name="Slide Number Placeholder 3"/>
          <p:cNvSpPr>
            <a:spLocks noGrp="1"/>
          </p:cNvSpPr>
          <p:nvPr>
            <p:ph type="sldNum" sz="quarter" idx="12"/>
          </p:nvPr>
        </p:nvSpPr>
        <p:spPr/>
        <p:txBody>
          <a:bodyPr/>
          <a:lstStyle/>
          <a:p>
            <a:fld id="{B38049E5-7B53-4E85-8972-7D6C4BCE5BB9}" type="slidenum">
              <a:rPr lang="en-US" noProof="0" smtClean="0"/>
            </a:fld>
            <a:endParaRPr lang="en-US" noProof="0" dirty="0"/>
          </a:p>
        </p:txBody>
      </p:sp>
      <p:pic>
        <p:nvPicPr>
          <p:cNvPr id="7" name="Picture 6"/>
          <p:cNvPicPr>
            <a:picLocks noChangeAspect="1"/>
          </p:cNvPicPr>
          <p:nvPr/>
        </p:nvPicPr>
        <p:blipFill rotWithShape="1">
          <a:blip r:embed="rId1"/>
          <a:srcRect l="36336" t="30161" r="40290" b="45761"/>
          <a:stretch>
            <a:fillRect/>
          </a:stretch>
        </p:blipFill>
        <p:spPr>
          <a:xfrm>
            <a:off x="1580224" y="1777753"/>
            <a:ext cx="6280830" cy="43944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 Progress and Management</a:t>
            </a:r>
            <a:endParaRPr lang="en-IN" dirty="0"/>
          </a:p>
        </p:txBody>
      </p:sp>
      <p:sp>
        <p:nvSpPr>
          <p:cNvPr id="4" name="Footer Placeholder 3"/>
          <p:cNvSpPr>
            <a:spLocks noGrp="1"/>
          </p:cNvSpPr>
          <p:nvPr>
            <p:ph type="ftr" sz="quarter" idx="11"/>
          </p:nvPr>
        </p:nvSpPr>
        <p:spPr/>
        <p:txBody>
          <a:bodyPr/>
          <a:lstStyle/>
          <a:p>
            <a:r>
              <a:rPr lang="en-US" noProof="0" dirty="0"/>
              <a:t>B. Tech Mechatronics Engineering - Design Project </a:t>
            </a:r>
            <a:r>
              <a:rPr lang="en-US" noProof="0" dirty="0" err="1"/>
              <a:t>IIi</a:t>
            </a:r>
            <a:r>
              <a:rPr lang="en-US" noProof="0" dirty="0"/>
              <a:t>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MATLAB GUI plots for 5 </a:t>
            </a:r>
            <a:r>
              <a:rPr lang="en-IN" dirty="0" err="1"/>
              <a:t>dof</a:t>
            </a:r>
            <a:r>
              <a:rPr lang="en-IN" dirty="0"/>
              <a:t> arm</a:t>
            </a:r>
            <a:endParaRPr lang="en-IN" dirty="0"/>
          </a:p>
        </p:txBody>
      </p:sp>
      <p:sp>
        <p:nvSpPr>
          <p:cNvPr id="3" name="Subtitle 2"/>
          <p:cNvSpPr>
            <a:spLocks noGrp="1"/>
          </p:cNvSpPr>
          <p:nvPr>
            <p:ph type="subTitle" idx="1"/>
          </p:nvPr>
        </p:nvSpPr>
        <p:spPr/>
        <p:txBody>
          <a:bodyPr/>
          <a:lstStyle/>
          <a:p>
            <a:endParaRPr lang="en-IN"/>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Content Placeholder 6"/>
          <p:cNvPicPr>
            <a:picLocks noGrp="1" noChangeAspect="1"/>
          </p:cNvPicPr>
          <p:nvPr>
            <p:ph idx="1"/>
          </p:nvPr>
        </p:nvPicPr>
        <p:blipFill>
          <a:blip r:embed="rId1"/>
          <a:stretch>
            <a:fillRect/>
          </a:stretch>
        </p:blipFill>
        <p:spPr>
          <a:xfrm>
            <a:off x="402871" y="165198"/>
            <a:ext cx="11538658" cy="6490495"/>
          </a:xfrm>
        </p:spPr>
      </p:pic>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Figure 1 2020-10-10 00-54-54">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438183" y="266331"/>
            <a:ext cx="9630845" cy="5601070"/>
          </a:xfrm>
        </p:spPr>
      </p:pic>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Electronic </a:t>
            </a:r>
            <a:r>
              <a:rPr lang="en-IN" dirty="0" err="1"/>
              <a:t>Simulaton</a:t>
            </a:r>
            <a:endParaRPr lang="en-IN" dirty="0"/>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1"/>
          <a:stretch>
            <a:fillRect/>
          </a:stretch>
        </p:blipFill>
        <p:spPr>
          <a:xfrm>
            <a:off x="1055669" y="571501"/>
            <a:ext cx="9599631" cy="5824392"/>
          </a:xfrm>
        </p:spPr>
      </p:pic>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WhatsApp Video 2020-10-10 at 1.20.53 AM">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932893" y="222488"/>
            <a:ext cx="10420907" cy="5644913"/>
          </a:xfrm>
        </p:spPr>
      </p:pic>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224" y="2964766"/>
            <a:ext cx="9601200" cy="720213"/>
          </a:xfrm>
        </p:spPr>
        <p:txBody>
          <a:bodyPr/>
          <a:lstStyle/>
          <a:p>
            <a:r>
              <a:rPr lang="en-IN" dirty="0"/>
              <a:t>Code for arm simulation</a:t>
            </a:r>
            <a:endParaRPr lang="en-IN" dirty="0"/>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1"/>
          <a:srcRect l="7924" t="16204" r="9335" b="12223"/>
          <a:stretch>
            <a:fillRect/>
          </a:stretch>
        </p:blipFill>
        <p:spPr>
          <a:xfrm>
            <a:off x="543168" y="727166"/>
            <a:ext cx="11105664" cy="5403668"/>
          </a:xfrm>
        </p:spPr>
      </p:pic>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1"/>
          <a:srcRect l="7923" t="19734" r="7643" b="9655"/>
          <a:stretch>
            <a:fillRect/>
          </a:stretch>
        </p:blipFill>
        <p:spPr>
          <a:xfrm>
            <a:off x="638794" y="622328"/>
            <a:ext cx="11124786" cy="5233183"/>
          </a:xfrm>
        </p:spPr>
      </p:pic>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1"/>
          <a:srcRect l="7925" t="12674" r="5904" b="4494"/>
          <a:stretch>
            <a:fillRect/>
          </a:stretch>
        </p:blipFill>
        <p:spPr>
          <a:xfrm>
            <a:off x="959565" y="267286"/>
            <a:ext cx="10272869" cy="5554563"/>
          </a:xfrm>
        </p:spPr>
      </p:pic>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 Distribution of team members:-</a:t>
            </a:r>
            <a:endParaRPr lang="en-IN" dirty="0"/>
          </a:p>
        </p:txBody>
      </p:sp>
      <p:sp>
        <p:nvSpPr>
          <p:cNvPr id="3" name="Content Placeholder 2"/>
          <p:cNvSpPr>
            <a:spLocks noGrp="1"/>
          </p:cNvSpPr>
          <p:nvPr>
            <p:ph idx="1"/>
          </p:nvPr>
        </p:nvSpPr>
        <p:spPr/>
        <p:txBody>
          <a:bodyPr/>
          <a:lstStyle/>
          <a:p>
            <a:r>
              <a:rPr lang="en-IN" dirty="0" err="1">
                <a:solidFill>
                  <a:srgbClr val="FF0000"/>
                </a:solidFill>
              </a:rPr>
              <a:t>Swapnanil</a:t>
            </a:r>
            <a:r>
              <a:rPr lang="en-IN" dirty="0">
                <a:solidFill>
                  <a:srgbClr val="FF0000"/>
                </a:solidFill>
              </a:rPr>
              <a:t> Goswami </a:t>
            </a:r>
            <a:r>
              <a:rPr lang="en-IN" dirty="0"/>
              <a:t>(presentation, mathematical modelling, Research regarding project material, Planning, simulation)</a:t>
            </a:r>
            <a:endParaRPr lang="en-IN" dirty="0"/>
          </a:p>
          <a:p>
            <a:r>
              <a:rPr lang="en-IN" dirty="0" err="1">
                <a:solidFill>
                  <a:srgbClr val="FF0000"/>
                </a:solidFill>
              </a:rPr>
              <a:t>Sarath</a:t>
            </a:r>
            <a:r>
              <a:rPr lang="en-IN" dirty="0">
                <a:solidFill>
                  <a:srgbClr val="FF0000"/>
                </a:solidFill>
              </a:rPr>
              <a:t> Sundar T</a:t>
            </a:r>
            <a:r>
              <a:rPr lang="en-IN" dirty="0"/>
              <a:t> (Research regarding project material, combining all tasks, preparing presentation)</a:t>
            </a:r>
            <a:endParaRPr lang="en-IN" dirty="0"/>
          </a:p>
          <a:p>
            <a:r>
              <a:rPr lang="en-IN" dirty="0">
                <a:solidFill>
                  <a:srgbClr val="FF0000"/>
                </a:solidFill>
              </a:rPr>
              <a:t>Dias Hansel Gavin</a:t>
            </a:r>
            <a:r>
              <a:rPr lang="en-IN" dirty="0"/>
              <a:t> ( Presentation, Research regarding project material, simulation)</a:t>
            </a:r>
            <a:endParaRPr lang="en-IN" dirty="0"/>
          </a:p>
          <a:p>
            <a:r>
              <a:rPr lang="en-IN" dirty="0" err="1">
                <a:solidFill>
                  <a:srgbClr val="FF0000"/>
                </a:solidFill>
              </a:rPr>
              <a:t>V.Venkata</a:t>
            </a:r>
            <a:r>
              <a:rPr lang="en-IN" dirty="0">
                <a:solidFill>
                  <a:srgbClr val="FF0000"/>
                </a:solidFill>
              </a:rPr>
              <a:t> Goutham</a:t>
            </a:r>
            <a:r>
              <a:rPr lang="en-IN" dirty="0">
                <a:solidFill>
                  <a:schemeClr val="tx2">
                    <a:lumMod val="75000"/>
                  </a:schemeClr>
                </a:solidFill>
              </a:rPr>
              <a:t> (presentation, mathematical modelling, Research regarding project material, CAD designing of the arm.)</a:t>
            </a:r>
            <a:endParaRPr lang="en-IN" dirty="0">
              <a:solidFill>
                <a:schemeClr val="tx2">
                  <a:lumMod val="75000"/>
                </a:schemeClr>
              </a:solidFill>
            </a:endParaRPr>
          </a:p>
        </p:txBody>
      </p:sp>
      <p:sp>
        <p:nvSpPr>
          <p:cNvPr id="4" name="Footer Placeholder 3"/>
          <p:cNvSpPr>
            <a:spLocks noGrp="1"/>
          </p:cNvSpPr>
          <p:nvPr>
            <p:ph type="ftr" sz="quarter" idx="11"/>
          </p:nvPr>
        </p:nvSpPr>
        <p:spPr/>
        <p:txBody>
          <a:bodyPr/>
          <a:lstStyle/>
          <a:p>
            <a:r>
              <a:rPr lang="en-US" noProof="0" dirty="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Code for Electronic Circuit Simulation</a:t>
            </a:r>
            <a:endParaRPr lang="en-IN" dirty="0"/>
          </a:p>
        </p:txBody>
      </p:sp>
      <p:sp>
        <p:nvSpPr>
          <p:cNvPr id="3" name="Subtitle 2"/>
          <p:cNvSpPr>
            <a:spLocks noGrp="1"/>
          </p:cNvSpPr>
          <p:nvPr>
            <p:ph type="subTitle" idx="1"/>
          </p:nvPr>
        </p:nvSpPr>
        <p:spPr/>
        <p:txBody>
          <a:bodyPr/>
          <a:lstStyle/>
          <a:p>
            <a:endParaRPr lang="en-IN"/>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3" name="Slide Number Placeholder 2"/>
          <p:cNvSpPr>
            <a:spLocks noGrp="1"/>
          </p:cNvSpPr>
          <p:nvPr>
            <p:ph type="sldNum" sz="quarter" idx="12"/>
          </p:nvPr>
        </p:nvSpPr>
        <p:spPr/>
        <p:txBody>
          <a:bodyPr/>
          <a:lstStyle/>
          <a:p>
            <a:fld id="{B38049E5-7B53-4E85-8972-7D6C4BCE5BB9}" type="slidenum">
              <a:rPr lang="en-US" noProof="0" smtClean="0"/>
            </a:fld>
            <a:endParaRPr lang="en-US" noProof="0" dirty="0"/>
          </a:p>
        </p:txBody>
      </p:sp>
      <p:pic>
        <p:nvPicPr>
          <p:cNvPr id="4" name="Picture 3"/>
          <p:cNvPicPr>
            <a:picLocks noChangeAspect="1"/>
          </p:cNvPicPr>
          <p:nvPr/>
        </p:nvPicPr>
        <p:blipFill rotWithShape="1">
          <a:blip r:embed="rId1"/>
          <a:srcRect t="5567" r="57912" b="8996"/>
          <a:stretch>
            <a:fillRect/>
          </a:stretch>
        </p:blipFill>
        <p:spPr>
          <a:xfrm>
            <a:off x="1162976" y="204186"/>
            <a:ext cx="4838330" cy="5859261"/>
          </a:xfrm>
          <a:prstGeom prst="rect">
            <a:avLst/>
          </a:prstGeom>
        </p:spPr>
      </p:pic>
      <p:pic>
        <p:nvPicPr>
          <p:cNvPr id="5" name="Picture 4"/>
          <p:cNvPicPr>
            <a:picLocks noChangeAspect="1"/>
          </p:cNvPicPr>
          <p:nvPr/>
        </p:nvPicPr>
        <p:blipFill rotWithShape="1">
          <a:blip r:embed="rId2"/>
          <a:srcRect t="66149" r="58495" b="8997"/>
          <a:stretch>
            <a:fillRect/>
          </a:stretch>
        </p:blipFill>
        <p:spPr>
          <a:xfrm>
            <a:off x="6471822" y="204186"/>
            <a:ext cx="5060272" cy="170451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11359"/>
            <a:ext cx="9601200" cy="720213"/>
          </a:xfrm>
        </p:spPr>
        <p:txBody>
          <a:bodyPr/>
          <a:lstStyle/>
          <a:p>
            <a:r>
              <a:rPr lang="en-US" dirty="0"/>
              <a:t>Selection of appropriate techniques</a:t>
            </a:r>
            <a:br>
              <a:rPr lang="en-US" dirty="0"/>
            </a:br>
            <a:r>
              <a:rPr lang="en-US" dirty="0"/>
              <a:t>and tools</a:t>
            </a:r>
            <a:endParaRPr lang="en-IN" dirty="0"/>
          </a:p>
        </p:txBody>
      </p:sp>
      <p:sp>
        <p:nvSpPr>
          <p:cNvPr id="3" name="Content Placeholder 2"/>
          <p:cNvSpPr>
            <a:spLocks noGrp="1"/>
          </p:cNvSpPr>
          <p:nvPr>
            <p:ph idx="1"/>
          </p:nvPr>
        </p:nvSpPr>
        <p:spPr/>
        <p:txBody>
          <a:bodyPr/>
          <a:lstStyle/>
          <a:p>
            <a:r>
              <a:rPr lang="en-IN" dirty="0"/>
              <a:t>Designing- Solid works 2018</a:t>
            </a:r>
            <a:endParaRPr lang="en-IN" dirty="0"/>
          </a:p>
          <a:p>
            <a:r>
              <a:rPr lang="en-IN" dirty="0"/>
              <a:t>Coding platform/ simulation – MATLAB</a:t>
            </a:r>
            <a:endParaRPr lang="en-IN" dirty="0"/>
          </a:p>
          <a:p>
            <a:r>
              <a:rPr lang="en-IN" dirty="0"/>
              <a:t>E sim- </a:t>
            </a:r>
            <a:r>
              <a:rPr lang="en-IN" dirty="0" err="1"/>
              <a:t>Thinkercad</a:t>
            </a:r>
            <a:endParaRPr lang="en-IN" dirty="0"/>
          </a:p>
          <a:p>
            <a:r>
              <a:rPr lang="en-IN" dirty="0"/>
              <a:t>Medium of reference – eBooks , reference papers, google</a:t>
            </a:r>
            <a:endParaRPr lang="en-IN" dirty="0"/>
          </a:p>
          <a:p>
            <a:endParaRPr lang="en-IN" dirty="0"/>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Future Work (work for next review)</a:t>
            </a:r>
            <a:endParaRPr lang="en-IN" dirty="0"/>
          </a:p>
        </p:txBody>
      </p:sp>
      <p:sp>
        <p:nvSpPr>
          <p:cNvPr id="3" name="Text Placeholder 2"/>
          <p:cNvSpPr>
            <a:spLocks noGrp="1"/>
          </p:cNvSpPr>
          <p:nvPr>
            <p:ph type="body" idx="1"/>
          </p:nvPr>
        </p:nvSpPr>
        <p:spPr/>
        <p:txBody>
          <a:bodyPr/>
          <a:lstStyle/>
          <a:p>
            <a:endParaRPr lang="en-IN"/>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Tasks Remaining</a:t>
            </a:r>
            <a:endParaRPr lang="en-IN" dirty="0"/>
          </a:p>
        </p:txBody>
      </p:sp>
      <p:sp>
        <p:nvSpPr>
          <p:cNvPr id="3" name="Content Placeholder 2"/>
          <p:cNvSpPr>
            <a:spLocks noGrp="1"/>
          </p:cNvSpPr>
          <p:nvPr>
            <p:ph idx="1"/>
          </p:nvPr>
        </p:nvSpPr>
        <p:spPr/>
        <p:txBody>
          <a:bodyPr/>
          <a:lstStyle/>
          <a:p>
            <a:r>
              <a:rPr lang="en-IN" dirty="0"/>
              <a:t>Importing and Trajectory planning of CAD model</a:t>
            </a:r>
            <a:endParaRPr lang="en-IN" dirty="0"/>
          </a:p>
          <a:p>
            <a:r>
              <a:rPr lang="en-IN" dirty="0"/>
              <a:t>Simulink Model creation.</a:t>
            </a:r>
            <a:endParaRPr lang="en-IN" dirty="0"/>
          </a:p>
          <a:p>
            <a:r>
              <a:rPr lang="en-IN" dirty="0"/>
              <a:t>Angular </a:t>
            </a:r>
            <a:r>
              <a:rPr lang="en-IN" dirty="0" err="1"/>
              <a:t>Accelaration</a:t>
            </a:r>
            <a:r>
              <a:rPr lang="en-IN" dirty="0"/>
              <a:t> Plot</a:t>
            </a:r>
            <a:endParaRPr lang="en-IN" dirty="0"/>
          </a:p>
          <a:p>
            <a:r>
              <a:rPr lang="en-IN" dirty="0"/>
              <a:t>Trajectory Plot</a:t>
            </a:r>
            <a:endParaRPr lang="en-IN" dirty="0"/>
          </a:p>
          <a:p>
            <a:r>
              <a:rPr lang="en-IN" dirty="0"/>
              <a:t>Torque Plot using MATLAB</a:t>
            </a:r>
            <a:endParaRPr lang="en-IN" dirty="0"/>
          </a:p>
          <a:p>
            <a:r>
              <a:rPr lang="en-IN" dirty="0"/>
              <a:t>Results and discussions</a:t>
            </a:r>
            <a:endParaRPr lang="en-IN" dirty="0"/>
          </a:p>
          <a:p>
            <a:endParaRPr lang="en-IN" dirty="0"/>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Thank You</a:t>
            </a:r>
            <a:endParaRPr lang="en-IN" dirty="0"/>
          </a:p>
        </p:txBody>
      </p:sp>
      <p:sp>
        <p:nvSpPr>
          <p:cNvPr id="3" name="Subtitle 2"/>
          <p:cNvSpPr>
            <a:spLocks noGrp="1"/>
          </p:cNvSpPr>
          <p:nvPr>
            <p:ph type="subTitle" idx="1"/>
          </p:nvPr>
        </p:nvSpPr>
        <p:spPr/>
        <p:txBody>
          <a:bodyPr/>
          <a:lstStyle/>
          <a:p>
            <a:endParaRPr lang="en-IN" dirty="0"/>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 of the project</a:t>
            </a:r>
            <a:endParaRPr lang="en-US" dirty="0"/>
          </a:p>
        </p:txBody>
      </p:sp>
      <p:sp>
        <p:nvSpPr>
          <p:cNvPr id="3" name="Content Placeholder 2"/>
          <p:cNvSpPr>
            <a:spLocks noGrp="1"/>
          </p:cNvSpPr>
          <p:nvPr>
            <p:ph idx="1"/>
          </p:nvPr>
        </p:nvSpPr>
        <p:spPr/>
        <p:txBody>
          <a:bodyPr/>
          <a:lstStyle/>
          <a:p>
            <a:endParaRPr lang="en-US" dirty="0"/>
          </a:p>
          <a:p>
            <a:r>
              <a:rPr lang="en-US" dirty="0"/>
              <a:t>The aim of our project is to design a 5 D.O.F robotic arm and perform vibration analysis using MATLAB</a:t>
            </a:r>
            <a:endParaRPr lang="en-US" dirty="0"/>
          </a:p>
          <a:p>
            <a:r>
              <a:rPr lang="en-IN" dirty="0"/>
              <a:t>To determine a Mathematical model for the simulation </a:t>
            </a:r>
            <a:endParaRPr lang="en-IN" dirty="0"/>
          </a:p>
          <a:p>
            <a:r>
              <a:rPr lang="en-IN" dirty="0"/>
              <a:t>To get familiar with MATLAB software and tools.</a:t>
            </a:r>
            <a:endParaRPr lang="en-US" dirty="0"/>
          </a:p>
          <a:p>
            <a:pPr marL="0" indent="0">
              <a:buNone/>
            </a:pPr>
            <a:endParaRPr lang="en-IN" altLang="en-US" dirty="0"/>
          </a:p>
          <a:p>
            <a:pPr marL="0" indent="0">
              <a:buNone/>
            </a:pP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noProof="0" dirty="0"/>
              <a:t>B. Tech Mechatronics Engineering - Design Project </a:t>
            </a:r>
            <a:r>
              <a:rPr lang="en-US" noProof="0" dirty="0" err="1"/>
              <a:t>IiI</a:t>
            </a:r>
            <a:r>
              <a:rPr lang="en-US" noProof="0" dirty="0"/>
              <a:t>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336" y="123093"/>
            <a:ext cx="9047285" cy="501162"/>
          </a:xfrm>
        </p:spPr>
        <p:txBody>
          <a:bodyPr/>
          <a:lstStyle/>
          <a:p>
            <a:r>
              <a:rPr lang="en-US" dirty="0"/>
              <a:t>Problem formulation :</a:t>
            </a:r>
            <a:br>
              <a:rPr lang="en-US" dirty="0"/>
            </a:br>
            <a:endParaRPr lang="en-IN" dirty="0"/>
          </a:p>
        </p:txBody>
      </p:sp>
      <p:sp>
        <p:nvSpPr>
          <p:cNvPr id="3" name="Content Placeholder 2"/>
          <p:cNvSpPr>
            <a:spLocks noGrp="1"/>
          </p:cNvSpPr>
          <p:nvPr>
            <p:ph idx="1"/>
          </p:nvPr>
        </p:nvSpPr>
        <p:spPr/>
        <p:txBody>
          <a:bodyPr/>
          <a:lstStyle/>
          <a:p>
            <a:r>
              <a:rPr lang="en-US" sz="2800" dirty="0"/>
              <a:t>The main </a:t>
            </a:r>
            <a:r>
              <a:rPr lang="en-IN" altLang="en-US" sz="2800" dirty="0"/>
              <a:t>j</a:t>
            </a:r>
            <a:r>
              <a:rPr lang="en-US" sz="2800" dirty="0"/>
              <a:t>ustification of our project is to learn to perform vibrational analysis on structures, also to understand how mathematical modeling is used for doing simulation with MATLAB</a:t>
            </a:r>
            <a:endParaRPr lang="en-US" sz="2800" dirty="0"/>
          </a:p>
          <a:p>
            <a:r>
              <a:rPr lang="en-IN" sz="2800" dirty="0"/>
              <a:t>Another reason for carrying out this project is that we could identify unnecessary vibrations present in the arm so as to reduce it for achieving better accuracy </a:t>
            </a:r>
            <a:r>
              <a:rPr lang="en-US" sz="2800" dirty="0"/>
              <a:t>.</a:t>
            </a:r>
            <a:endParaRPr lang="en-IN" sz="2800" dirty="0"/>
          </a:p>
        </p:txBody>
      </p:sp>
      <p:sp>
        <p:nvSpPr>
          <p:cNvPr id="4" name="Footer Placeholder 3"/>
          <p:cNvSpPr>
            <a:spLocks noGrp="1"/>
          </p:cNvSpPr>
          <p:nvPr>
            <p:ph type="ftr" sz="quarter" idx="11"/>
          </p:nvPr>
        </p:nvSpPr>
        <p:spPr/>
        <p:txBody>
          <a:bodyPr/>
          <a:lstStyle/>
          <a:p>
            <a:r>
              <a:rPr lang="en-US" noProof="0" dirty="0"/>
              <a:t>B. Tech Mechatronics Engineering - Design Project </a:t>
            </a:r>
            <a:r>
              <a:rPr lang="en-US" noProof="0" dirty="0" err="1"/>
              <a:t>IiI</a:t>
            </a:r>
            <a:r>
              <a:rPr lang="en-US" noProof="0" dirty="0"/>
              <a:t>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altLang="en-US"/>
              <a:t>REVIEW OF LITERATURE AND SELECTION OF REFERENCE PAPERS</a:t>
            </a:r>
            <a:endParaRPr lang="en-IN" altLang="en-US"/>
          </a:p>
        </p:txBody>
      </p:sp>
      <p:sp>
        <p:nvSpPr>
          <p:cNvPr id="2" name="Footer Placeholder 1"/>
          <p:cNvSpPr>
            <a:spLocks noGrp="1"/>
          </p:cNvSpPr>
          <p:nvPr>
            <p:ph type="ftr" sz="quarter" idx="11"/>
          </p:nvPr>
        </p:nvSpPr>
        <p:spPr/>
        <p:txBody>
          <a:bodyPr/>
          <a:lstStyle/>
          <a:p>
            <a:r>
              <a:rPr lang="en-US" noProof="0" dirty="0"/>
              <a:t>B. Tech Mechatronics Engineering - Design Project </a:t>
            </a:r>
            <a:r>
              <a:rPr lang="en-US" noProof="0" dirty="0" err="1"/>
              <a:t>iII</a:t>
            </a:r>
            <a:r>
              <a:rPr lang="en-US" noProof="0" dirty="0"/>
              <a:t> Review </a:t>
            </a:r>
            <a:endParaRPr lang="en-US" noProof="0" dirty="0"/>
          </a:p>
        </p:txBody>
      </p:sp>
      <p:sp>
        <p:nvSpPr>
          <p:cNvPr id="3" name="Slide Number Placeholder 2"/>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the literature</a:t>
            </a:r>
            <a:endParaRPr lang="en-US" dirty="0"/>
          </a:p>
        </p:txBody>
      </p:sp>
      <p:sp>
        <p:nvSpPr>
          <p:cNvPr id="4" name="Footer Placeholder 3"/>
          <p:cNvSpPr>
            <a:spLocks noGrp="1"/>
          </p:cNvSpPr>
          <p:nvPr>
            <p:ph type="ftr" sz="quarter" idx="11"/>
          </p:nvPr>
        </p:nvSpPr>
        <p:spPr/>
        <p:txBody>
          <a:bodyPr/>
          <a:lstStyle/>
          <a:p>
            <a:r>
              <a:rPr lang="en-US" noProof="0"/>
              <a:t>B. Tech Mechatronics Engineering - Design Project II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graphicFrame>
        <p:nvGraphicFramePr>
          <p:cNvPr id="7" name="Table 6"/>
          <p:cNvGraphicFramePr>
            <a:graphicFrameLocks noGrp="1"/>
          </p:cNvGraphicFramePr>
          <p:nvPr/>
        </p:nvGraphicFramePr>
        <p:xfrm>
          <a:off x="741972" y="168849"/>
          <a:ext cx="9902081" cy="7066922"/>
        </p:xfrm>
        <a:graphic>
          <a:graphicData uri="http://schemas.openxmlformats.org/drawingml/2006/table">
            <a:tbl>
              <a:tblPr firstRow="1" bandRow="1">
                <a:tableStyleId>{5C22544A-7EE6-4342-B048-85BDC9FD1C3A}</a:tableStyleId>
              </a:tblPr>
              <a:tblGrid>
                <a:gridCol w="1178401"/>
                <a:gridCol w="2512373"/>
                <a:gridCol w="2889230"/>
                <a:gridCol w="3322077"/>
              </a:tblGrid>
              <a:tr h="483242">
                <a:tc>
                  <a:txBody>
                    <a:bodyPr/>
                    <a:lstStyle/>
                    <a:p>
                      <a:r>
                        <a:rPr lang="en-US" dirty="0" err="1"/>
                        <a:t>Sl.No</a:t>
                      </a:r>
                      <a:endParaRPr lang="en-US" dirty="0"/>
                    </a:p>
                  </a:txBody>
                  <a:tcPr/>
                </a:tc>
                <a:tc>
                  <a:txBody>
                    <a:bodyPr/>
                    <a:lstStyle/>
                    <a:p>
                      <a:r>
                        <a:rPr lang="en-US" dirty="0"/>
                        <a:t>Title</a:t>
                      </a:r>
                      <a:r>
                        <a:rPr lang="en-US" baseline="0" dirty="0"/>
                        <a:t> of the paper</a:t>
                      </a:r>
                      <a:endParaRPr lang="en-US" dirty="0"/>
                    </a:p>
                  </a:txBody>
                  <a:tcPr/>
                </a:tc>
                <a:tc>
                  <a:txBody>
                    <a:bodyPr/>
                    <a:lstStyle/>
                    <a:p>
                      <a:r>
                        <a:rPr lang="en-US" dirty="0"/>
                        <a:t>Details</a:t>
                      </a:r>
                      <a:r>
                        <a:rPr lang="en-US" baseline="0" dirty="0"/>
                        <a:t> of the paper</a:t>
                      </a:r>
                      <a:endParaRPr lang="en-US" dirty="0"/>
                    </a:p>
                  </a:txBody>
                  <a:tcPr/>
                </a:tc>
                <a:tc>
                  <a:txBody>
                    <a:bodyPr/>
                    <a:lstStyle/>
                    <a:p>
                      <a:r>
                        <a:rPr lang="en-US" dirty="0"/>
                        <a:t>Inference from</a:t>
                      </a:r>
                      <a:r>
                        <a:rPr lang="en-US" baseline="0" dirty="0"/>
                        <a:t> the paper</a:t>
                      </a:r>
                      <a:endParaRPr lang="en-US" dirty="0"/>
                    </a:p>
                  </a:txBody>
                  <a:tcPr/>
                </a:tc>
              </a:tr>
              <a:tr h="2279054">
                <a:tc>
                  <a:txBody>
                    <a:bodyPr/>
                    <a:lstStyle/>
                    <a:p>
                      <a:r>
                        <a:rPr lang="en-US" dirty="0"/>
                        <a:t>1</a:t>
                      </a:r>
                      <a:endParaRPr lang="en-US" dirty="0"/>
                    </a:p>
                  </a:txBody>
                  <a:tcPr/>
                </a:tc>
                <a:tc>
                  <a:txBody>
                    <a:bodyPr/>
                    <a:lstStyle/>
                    <a:p>
                      <a:r>
                        <a:rPr lang="en-IN" dirty="0"/>
                        <a:t>VIBRATIONS by </a:t>
                      </a:r>
                      <a:r>
                        <a:rPr lang="en-IN" dirty="0" err="1"/>
                        <a:t>Balakumar</a:t>
                      </a:r>
                      <a:r>
                        <a:rPr lang="en-IN" dirty="0"/>
                        <a:t> Balachandran</a:t>
                      </a:r>
                      <a:endParaRPr lang="en-US" dirty="0"/>
                    </a:p>
                  </a:txBody>
                  <a:tcPr/>
                </a:tc>
                <a:tc>
                  <a:txBody>
                    <a:bodyPr/>
                    <a:lstStyle/>
                    <a:p>
                      <a:r>
                        <a:rPr lang="en-US" dirty="0"/>
                        <a:t>This book has been written to enable the use of vibration principles in a broad spectrum of applications and to meet the wide range of challenges faced by system analysts and designers. T</a:t>
                      </a:r>
                      <a:endParaRPr lang="en-US" dirty="0"/>
                    </a:p>
                  </a:txBody>
                  <a:tcPr/>
                </a:tc>
                <a:tc>
                  <a:txBody>
                    <a:bodyPr/>
                    <a:lstStyle/>
                    <a:p>
                      <a:r>
                        <a:rPr lang="en-US" dirty="0"/>
                        <a:t>this book mentions how to convert a simple model into a mass damper system for different Degrees Of Freedom </a:t>
                      </a:r>
                      <a:endParaRPr lang="en-US" dirty="0"/>
                    </a:p>
                  </a:txBody>
                  <a:tcPr/>
                </a:tc>
              </a:tr>
              <a:tr h="1790686">
                <a:tc>
                  <a:txBody>
                    <a:bodyPr/>
                    <a:lstStyle/>
                    <a:p>
                      <a:r>
                        <a:rPr lang="en-US" dirty="0"/>
                        <a:t>2</a:t>
                      </a:r>
                      <a:endParaRPr lang="en-US" dirty="0"/>
                    </a:p>
                  </a:txBody>
                  <a:tcPr/>
                </a:tc>
                <a:tc>
                  <a:txBody>
                    <a:bodyPr/>
                    <a:lstStyle/>
                    <a:p>
                      <a:r>
                        <a:rPr lang="en-US" dirty="0"/>
                        <a:t>Modeling and Simulation of </a:t>
                      </a:r>
                      <a:r>
                        <a:rPr lang="en-US" dirty="0" err="1"/>
                        <a:t>5DOF</a:t>
                      </a:r>
                      <a:r>
                        <a:rPr lang="en-US" dirty="0"/>
                        <a:t> Robot Manipulator and Trajectory using </a:t>
                      </a:r>
                      <a:r>
                        <a:rPr lang="en-US" dirty="0" err="1"/>
                        <a:t>Matlab</a:t>
                      </a:r>
                      <a:r>
                        <a:rPr lang="en-US" dirty="0"/>
                        <a:t> and CATIA</a:t>
                      </a:r>
                      <a:endParaRPr lang="en-US" dirty="0"/>
                    </a:p>
                  </a:txBody>
                  <a:tcPr/>
                </a:tc>
                <a:tc>
                  <a:txBody>
                    <a:bodyPr/>
                    <a:lstStyle/>
                    <a:p>
                      <a:r>
                        <a:rPr lang="en-IN" dirty="0"/>
                        <a:t>Zhou Ji-Pin, Zhang Yi-</a:t>
                      </a:r>
                      <a:r>
                        <a:rPr lang="en-IN" dirty="0" err="1"/>
                        <a:t>hua</a:t>
                      </a:r>
                      <a:r>
                        <a:rPr lang="en-IN" dirty="0"/>
                        <a:t> Mechanical Engineering College Yangzhou University Yangzhou, Jiangsu, China e-mail: </a:t>
                      </a:r>
                      <a:r>
                        <a:rPr lang="en-IN" dirty="0" err="1"/>
                        <a:t>jpzhou@yzu.edu.cn.946516786@qq.com</a:t>
                      </a:r>
                      <a:r>
                        <a:rPr lang="en-IN" dirty="0"/>
                        <a:t> </a:t>
                      </a:r>
                      <a:endParaRPr lang="en-US" dirty="0"/>
                    </a:p>
                  </a:txBody>
                  <a:tcPr/>
                </a:tc>
                <a:tc>
                  <a:txBody>
                    <a:bodyPr/>
                    <a:lstStyle/>
                    <a:p>
                      <a:r>
                        <a:rPr lang="en-US" dirty="0"/>
                        <a:t>This paper has helped us perform the forward kinematics using </a:t>
                      </a:r>
                      <a:r>
                        <a:rPr lang="en-US" dirty="0" err="1"/>
                        <a:t>matlab</a:t>
                      </a:r>
                      <a:endParaRPr lang="en-US" dirty="0"/>
                    </a:p>
                  </a:txBody>
                  <a:tcPr/>
                </a:tc>
              </a:tr>
              <a:tr h="1932970">
                <a:tc>
                  <a:txBody>
                    <a:bodyPr/>
                    <a:lstStyle/>
                    <a:p>
                      <a:r>
                        <a:rPr lang="en-US" dirty="0"/>
                        <a:t>3</a:t>
                      </a:r>
                      <a:endParaRPr lang="en-US" dirty="0"/>
                    </a:p>
                  </a:txBody>
                  <a:tcPr/>
                </a:tc>
                <a:tc>
                  <a:txBody>
                    <a:bodyPr/>
                    <a:lstStyle/>
                    <a:p>
                      <a:br>
                        <a:rPr lang="en-US" dirty="0"/>
                      </a:br>
                      <a:r>
                        <a:rPr lang="en-US" sz="1800" b="0" i="0" kern="1200" dirty="0">
                          <a:solidFill>
                            <a:schemeClr val="dk1"/>
                          </a:solidFill>
                          <a:effectLst/>
                          <a:latin typeface="+mn-lt"/>
                          <a:ea typeface="+mn-ea"/>
                          <a:cs typeface="+mn-cs"/>
                        </a:rPr>
                        <a:t>VIBRATION AND KINEMATIC ANALYSIS OF </a:t>
                      </a:r>
                      <a:r>
                        <a:rPr lang="en-US" sz="1800" b="0" i="0" kern="1200" dirty="0" err="1">
                          <a:solidFill>
                            <a:schemeClr val="dk1"/>
                          </a:solidFill>
                          <a:effectLst/>
                          <a:latin typeface="+mn-lt"/>
                          <a:ea typeface="+mn-ea"/>
                          <a:cs typeface="+mn-cs"/>
                        </a:rPr>
                        <a:t>SCARA</a:t>
                      </a:r>
                      <a:r>
                        <a:rPr lang="en-US" sz="1800" b="0" i="0" kern="1200" dirty="0">
                          <a:solidFill>
                            <a:schemeClr val="dk1"/>
                          </a:solidFill>
                          <a:effectLst/>
                          <a:latin typeface="+mn-lt"/>
                          <a:ea typeface="+mn-ea"/>
                          <a:cs typeface="+mn-cs"/>
                        </a:rPr>
                        <a:t> ROBOT STRUCTURE</a:t>
                      </a:r>
                      <a:endParaRPr lang="en-US" dirty="0"/>
                    </a:p>
                  </a:txBody>
                  <a:tcPr/>
                </a:tc>
                <a:tc>
                  <a:txBody>
                    <a:bodyPr/>
                    <a:lstStyle/>
                    <a:p>
                      <a:r>
                        <a:rPr lang="en-IN" dirty="0"/>
                        <a:t>Talib EH. </a:t>
                      </a:r>
                      <a:r>
                        <a:rPr lang="en-IN" dirty="0" err="1"/>
                        <a:t>Elaikh</a:t>
                      </a:r>
                      <a:r>
                        <a:rPr lang="en-IN" dirty="0"/>
                        <a:t> 1 </a:t>
                      </a:r>
                      <a:r>
                        <a:rPr lang="en-IN" dirty="0" err="1"/>
                        <a:t>KadhimKarim</a:t>
                      </a:r>
                      <a:r>
                        <a:rPr lang="en-IN" dirty="0"/>
                        <a:t> M 5 , 4 Salah M. </a:t>
                      </a:r>
                      <a:r>
                        <a:rPr lang="en-IN" dirty="0" err="1"/>
                        <a:t>Swadi</a:t>
                      </a:r>
                      <a:r>
                        <a:rPr lang="en-IN" dirty="0"/>
                        <a:t> College of Engineering, </a:t>
                      </a:r>
                      <a:r>
                        <a:rPr lang="en-IN" dirty="0" err="1"/>
                        <a:t>Mustansiria</a:t>
                      </a:r>
                      <a:r>
                        <a:rPr lang="en-IN" dirty="0"/>
                        <a:t> 4 College of engineering, </a:t>
                      </a:r>
                      <a:r>
                        <a:rPr lang="en-IN" dirty="0" err="1"/>
                        <a:t>Thi-Qar</a:t>
                      </a:r>
                      <a:r>
                        <a:rPr lang="en-IN" dirty="0"/>
                        <a:t> University.</a:t>
                      </a:r>
                      <a:endParaRPr lang="en-IN" dirty="0"/>
                    </a:p>
                    <a:p>
                      <a:endParaRPr lang="en-US" dirty="0"/>
                    </a:p>
                  </a:txBody>
                  <a:tcPr/>
                </a:tc>
                <a:tc>
                  <a:txBody>
                    <a:bodyPr/>
                    <a:lstStyle/>
                    <a:p>
                      <a:r>
                        <a:rPr lang="en-US" dirty="0"/>
                        <a:t>This paper helped us get an idea about vibrational analysis on </a:t>
                      </a:r>
                      <a:r>
                        <a:rPr lang="en-US" dirty="0" err="1"/>
                        <a:t>robots.DH</a:t>
                      </a:r>
                      <a:r>
                        <a:rPr lang="en-US" dirty="0"/>
                        <a:t> parameters for kinematic </a:t>
                      </a:r>
                      <a:r>
                        <a:rPr lang="en-US" dirty="0" err="1"/>
                        <a:t>analyasis</a:t>
                      </a:r>
                      <a:r>
                        <a:rPr lang="en-US" dirty="0"/>
                        <a:t> .</a:t>
                      </a:r>
                      <a:endParaRPr lang="en-US" dirty="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the literature contd.</a:t>
            </a:r>
            <a:endParaRPr lang="en-US" dirty="0"/>
          </a:p>
        </p:txBody>
      </p:sp>
      <p:sp>
        <p:nvSpPr>
          <p:cNvPr id="3" name="Content Placeholder 2"/>
          <p:cNvSpPr>
            <a:spLocks noGrp="1"/>
          </p:cNvSpPr>
          <p:nvPr>
            <p:ph idx="1"/>
          </p:nvPr>
        </p:nvSpPr>
        <p:spPr>
          <a:xfrm>
            <a:off x="1371600" y="1484671"/>
            <a:ext cx="9601200" cy="4687529"/>
          </a:xfrm>
        </p:spPr>
        <p:txBody>
          <a:bodyPr/>
          <a:lstStyle/>
          <a:p>
            <a:pPr marL="0" indent="0">
              <a:buNone/>
            </a:pPr>
            <a:r>
              <a:rPr lang="en-US" dirty="0"/>
              <a:t>By reviewing various papers on vibration analysis, we got a brief idea about the procedure to do the analysis</a:t>
            </a:r>
            <a:endParaRPr lang="en-US" dirty="0"/>
          </a:p>
          <a:p>
            <a:pPr marL="457200" indent="-457200">
              <a:buAutoNum type="arabicParenR"/>
            </a:pPr>
            <a:r>
              <a:rPr lang="en-US" dirty="0"/>
              <a:t>Identifying all the parameters for the structure (e.g. </a:t>
            </a:r>
            <a:r>
              <a:rPr lang="en-US" dirty="0" err="1"/>
              <a:t>D.O.F,etc</a:t>
            </a:r>
            <a:r>
              <a:rPr lang="en-US" dirty="0"/>
              <a:t>)</a:t>
            </a:r>
            <a:endParaRPr lang="en-US" dirty="0"/>
          </a:p>
          <a:p>
            <a:pPr marL="457200" indent="-457200">
              <a:buAutoNum type="arabicParenR"/>
            </a:pPr>
            <a:r>
              <a:rPr lang="en-US" dirty="0"/>
              <a:t>Mathematical modelling </a:t>
            </a:r>
            <a:r>
              <a:rPr lang="en-US" dirty="0" err="1"/>
              <a:t>w.r.t.</a:t>
            </a:r>
            <a:r>
              <a:rPr lang="en-US" dirty="0"/>
              <a:t> to the parameters</a:t>
            </a:r>
            <a:endParaRPr lang="en-US" dirty="0"/>
          </a:p>
          <a:p>
            <a:pPr marL="457200" indent="-457200">
              <a:buAutoNum type="arabicParenR"/>
            </a:pPr>
            <a:r>
              <a:rPr lang="en-US" dirty="0"/>
              <a:t>Derivation </a:t>
            </a:r>
            <a:r>
              <a:rPr lang="en-US"/>
              <a:t>of kinematic </a:t>
            </a:r>
            <a:r>
              <a:rPr lang="en-US" dirty="0"/>
              <a:t>Equations</a:t>
            </a:r>
            <a:endParaRPr lang="en-US" dirty="0"/>
          </a:p>
          <a:p>
            <a:pPr marL="457200" indent="-457200">
              <a:buAutoNum type="arabicParenR"/>
            </a:pPr>
            <a:r>
              <a:rPr lang="en-US" dirty="0"/>
              <a:t>Solution of the equations </a:t>
            </a:r>
            <a:endParaRPr lang="en-US" dirty="0"/>
          </a:p>
          <a:p>
            <a:pPr marL="457200" indent="-457200">
              <a:buAutoNum type="arabicParenR"/>
            </a:pPr>
            <a:r>
              <a:rPr lang="en-US" dirty="0"/>
              <a:t>Integration of equation with MATLAB</a:t>
            </a:r>
            <a:endParaRPr lang="en-US" dirty="0"/>
          </a:p>
          <a:p>
            <a:pPr marL="457200" indent="-457200">
              <a:buAutoNum type="arabicParenR"/>
            </a:pPr>
            <a:r>
              <a:rPr lang="en-US" dirty="0"/>
              <a:t>Interpretation of the results</a:t>
            </a:r>
            <a:endParaRPr lang="en-US" dirty="0"/>
          </a:p>
          <a:p>
            <a:pPr marL="457200" indent="-457200">
              <a:buAutoNum type="arabicParenR"/>
            </a:pPr>
            <a:endParaRPr lang="en-US" dirty="0"/>
          </a:p>
        </p:txBody>
      </p:sp>
      <p:sp>
        <p:nvSpPr>
          <p:cNvPr id="4" name="Footer Placeholder 3"/>
          <p:cNvSpPr>
            <a:spLocks noGrp="1"/>
          </p:cNvSpPr>
          <p:nvPr>
            <p:ph type="ftr" sz="quarter" idx="11"/>
          </p:nvPr>
        </p:nvSpPr>
        <p:spPr/>
        <p:txBody>
          <a:bodyPr/>
          <a:lstStyle/>
          <a:p>
            <a:r>
              <a:rPr lang="en-US" noProof="0" dirty="0"/>
              <a:t>B. Tech Mechatronics Engineering - Design Project </a:t>
            </a:r>
            <a:r>
              <a:rPr lang="en-US" noProof="0" dirty="0" err="1"/>
              <a:t>IIi</a:t>
            </a:r>
            <a:r>
              <a:rPr lang="en-US" noProof="0" dirty="0"/>
              <a:t>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7828" y="124327"/>
            <a:ext cx="9601200" cy="1479884"/>
          </a:xfrm>
        </p:spPr>
        <p:txBody>
          <a:bodyPr/>
          <a:lstStyle/>
          <a:p>
            <a:r>
              <a:rPr lang="en-US" dirty="0"/>
              <a:t>Objectives and methodology of proposed work</a:t>
            </a:r>
            <a:endParaRPr lang="en-US" dirty="0"/>
          </a:p>
        </p:txBody>
      </p:sp>
      <p:sp>
        <p:nvSpPr>
          <p:cNvPr id="3" name="Content Placeholder 2"/>
          <p:cNvSpPr>
            <a:spLocks noGrp="1"/>
          </p:cNvSpPr>
          <p:nvPr>
            <p:ph idx="1"/>
          </p:nvPr>
        </p:nvSpPr>
        <p:spPr>
          <a:xfrm>
            <a:off x="1467828" y="1505952"/>
            <a:ext cx="9601200" cy="3846095"/>
          </a:xfrm>
        </p:spPr>
        <p:txBody>
          <a:bodyPr/>
          <a:lstStyle/>
          <a:p>
            <a:r>
              <a:rPr lang="en-US" dirty="0"/>
              <a:t>The objective of this work is modeling and analysis of 5DOF robotic arm manipulator by MATLAB software.</a:t>
            </a:r>
            <a:endParaRPr lang="en-US" dirty="0"/>
          </a:p>
          <a:p>
            <a:r>
              <a:rPr lang="en-US" dirty="0"/>
              <a:t>This vibrational analysis will help us improve the arm structure for achieving better accuracy without any error and also identify any unbalanced forces present in the structure.</a:t>
            </a:r>
            <a:endParaRPr lang="en-US" dirty="0"/>
          </a:p>
          <a:p>
            <a:endParaRPr lang="en-US" dirty="0"/>
          </a:p>
        </p:txBody>
      </p:sp>
      <p:sp>
        <p:nvSpPr>
          <p:cNvPr id="4" name="Footer Placeholder 3"/>
          <p:cNvSpPr>
            <a:spLocks noGrp="1"/>
          </p:cNvSpPr>
          <p:nvPr>
            <p:ph type="ftr" sz="quarter" idx="11"/>
          </p:nvPr>
        </p:nvSpPr>
        <p:spPr/>
        <p:txBody>
          <a:bodyPr/>
          <a:lstStyle/>
          <a:p>
            <a:r>
              <a:rPr lang="en-US" noProof="0" dirty="0"/>
              <a:t>B. Tech Mechatronics Engineering - Design Project </a:t>
            </a:r>
            <a:r>
              <a:rPr lang="en-US" noProof="0" dirty="0" err="1"/>
              <a:t>IIi</a:t>
            </a:r>
            <a:r>
              <a:rPr lang="en-US" noProof="0" dirty="0"/>
              <a:t> Review </a:t>
            </a:r>
            <a:endParaRPr lang="en-US" noProof="0" dirty="0"/>
          </a:p>
        </p:txBody>
      </p:sp>
      <p:sp>
        <p:nvSpPr>
          <p:cNvPr id="5" name="Slide Number Placeholder 4"/>
          <p:cNvSpPr>
            <a:spLocks noGrp="1"/>
          </p:cNvSpPr>
          <p:nvPr>
            <p:ph type="sldNum" sz="quarter" idx="12"/>
          </p:nvPr>
        </p:nvSpPr>
        <p:spPr/>
        <p:txBody>
          <a:bodyPr/>
          <a:lstStyle/>
          <a:p>
            <a:fld id="{B38049E5-7B53-4E85-8972-7D6C4BCE5BB9}" type="slidenum">
              <a:rPr lang="en-US" noProof="0" smtClean="0"/>
            </a:fld>
            <a:endParaRPr lang="en-US" noProof="0" dirty="0"/>
          </a:p>
        </p:txBody>
      </p:sp>
    </p:spTree>
  </p:cSld>
  <p:clrMapOvr>
    <a:masterClrMapping/>
  </p:clrMapOvr>
</p:sld>
</file>

<file path=ppt/theme/theme1.xml><?xml version="1.0" encoding="utf-8"?>
<a:theme xmlns:a="http://schemas.openxmlformats.org/drawingml/2006/main" name="Crop">
  <a:themeElements>
    <a:clrScheme name="Custom 27">
      <a:dk1>
        <a:sysClr val="windowText" lastClr="000000"/>
      </a:dk1>
      <a:lt1>
        <a:sysClr val="window" lastClr="FFFFFF"/>
      </a:lt1>
      <a:dk2>
        <a:srgbClr val="1F497D"/>
      </a:dk2>
      <a:lt2>
        <a:srgbClr val="EEECE1"/>
      </a:lt2>
      <a:accent1>
        <a:srgbClr val="4F81BD"/>
      </a:accent1>
      <a:accent2>
        <a:srgbClr val="C0504D"/>
      </a:accent2>
      <a:accent3>
        <a:srgbClr val="76923C"/>
      </a:accent3>
      <a:accent4>
        <a:srgbClr val="8064A2"/>
      </a:accent4>
      <a:accent5>
        <a:srgbClr val="4BACC6"/>
      </a:accent5>
      <a:accent6>
        <a:srgbClr val="F79646"/>
      </a:accent6>
      <a:hlink>
        <a:srgbClr val="0000FF"/>
      </a:hlink>
      <a:folHlink>
        <a:srgbClr val="800080"/>
      </a:folHlink>
    </a:clrScheme>
    <a:fontScheme name="Custom 9">
      <a:majorFont>
        <a:latin typeface="Impact"/>
        <a:ea typeface=""/>
        <a:cs typeface=""/>
      </a:majorFont>
      <a:minorFont>
        <a:latin typeface="Arial"/>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Trading cards</Template>
  <TotalTime>0</TotalTime>
  <Words>6290</Words>
  <Application>WPS Presentation</Application>
  <PresentationFormat>Widescreen</PresentationFormat>
  <Paragraphs>280</Paragraphs>
  <Slides>35</Slides>
  <Notes>0</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Arial</vt:lpstr>
      <vt:lpstr>SimSun</vt:lpstr>
      <vt:lpstr>Wingdings</vt:lpstr>
      <vt:lpstr>Franklin Gothic Book</vt:lpstr>
      <vt:lpstr>Impact</vt:lpstr>
      <vt:lpstr>Microsoft YaHei</vt:lpstr>
      <vt:lpstr>Arial Unicode MS</vt:lpstr>
      <vt:lpstr>Calibri</vt:lpstr>
      <vt:lpstr>Crop</vt:lpstr>
      <vt:lpstr>Vibration Analysis of Robotic Arm Using MATLAB</vt:lpstr>
      <vt:lpstr>Work Progress and Management</vt:lpstr>
      <vt:lpstr>Work Distribution of team members:-</vt:lpstr>
      <vt:lpstr>Aim of the project</vt:lpstr>
      <vt:lpstr>Problem formulation : </vt:lpstr>
      <vt:lpstr>REVIEW OF LITERATURE AND SELECTION OF REFERENCE PAPERS</vt:lpstr>
      <vt:lpstr>Review of the literature</vt:lpstr>
      <vt:lpstr>Review of the literature contd.</vt:lpstr>
      <vt:lpstr>Objectives and methodology of proposed work</vt:lpstr>
      <vt:lpstr>PowerPoint 演示文稿</vt:lpstr>
      <vt:lpstr>Progress of Project</vt:lpstr>
      <vt:lpstr>Solid works Model of  5 D.o.f robotic arm</vt:lpstr>
      <vt:lpstr>PowerPoint 演示文稿</vt:lpstr>
      <vt:lpstr>PowerPoint 演示文稿</vt:lpstr>
      <vt:lpstr>PowerPoint 演示文稿</vt:lpstr>
      <vt:lpstr>Rough Mathematical and Vibrational Models</vt:lpstr>
      <vt:lpstr>Mathematical Model</vt:lpstr>
      <vt:lpstr>Vibrational Model</vt:lpstr>
      <vt:lpstr>Vibrational Equations.</vt:lpstr>
      <vt:lpstr>MATLAB GUI plots for 5 dof arm</vt:lpstr>
      <vt:lpstr>PowerPoint 演示文稿</vt:lpstr>
      <vt:lpstr>PowerPoint 演示文稿</vt:lpstr>
      <vt:lpstr>Electronic Simulaton</vt:lpstr>
      <vt:lpstr>PowerPoint 演示文稿</vt:lpstr>
      <vt:lpstr>PowerPoint 演示文稿</vt:lpstr>
      <vt:lpstr>Code for arm simulation</vt:lpstr>
      <vt:lpstr>PowerPoint 演示文稿</vt:lpstr>
      <vt:lpstr>PowerPoint 演示文稿</vt:lpstr>
      <vt:lpstr>PowerPoint 演示文稿</vt:lpstr>
      <vt:lpstr>Code for Electronic Circuit Simulation</vt:lpstr>
      <vt:lpstr>PowerPoint 演示文稿</vt:lpstr>
      <vt:lpstr>Selection of appropriate techniques and tools</vt:lpstr>
      <vt:lpstr>Future Work (work for next review)</vt:lpstr>
      <vt:lpstr>Tasks Remaining</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Asus</cp:lastModifiedBy>
  <cp:revision>9</cp:revision>
  <dcterms:created xsi:type="dcterms:W3CDTF">2020-01-07T16:30:00Z</dcterms:created>
  <dcterms:modified xsi:type="dcterms:W3CDTF">2020-12-17T06:42:02Z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1033-11.2.0.9747</vt:lpwstr>
  </property>
</Properties>
</file>